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5" r:id="rId3"/>
    <p:sldId id="336" r:id="rId4"/>
    <p:sldId id="335" r:id="rId5"/>
    <p:sldId id="341" r:id="rId6"/>
    <p:sldId id="345" r:id="rId7"/>
    <p:sldId id="346" r:id="rId8"/>
    <p:sldId id="362" r:id="rId9"/>
    <p:sldId id="343" r:id="rId10"/>
    <p:sldId id="348" r:id="rId11"/>
    <p:sldId id="350" r:id="rId12"/>
    <p:sldId id="349" r:id="rId13"/>
    <p:sldId id="351" r:id="rId14"/>
    <p:sldId id="352" r:id="rId15"/>
    <p:sldId id="353" r:id="rId16"/>
    <p:sldId id="354" r:id="rId17"/>
    <p:sldId id="355" r:id="rId18"/>
    <p:sldId id="356" r:id="rId19"/>
    <p:sldId id="364" r:id="rId20"/>
    <p:sldId id="357" r:id="rId21"/>
    <p:sldId id="367" r:id="rId22"/>
    <p:sldId id="368" r:id="rId23"/>
    <p:sldId id="369" r:id="rId24"/>
    <p:sldId id="366" r:id="rId25"/>
    <p:sldId id="365" r:id="rId26"/>
    <p:sldId id="363" r:id="rId27"/>
    <p:sldId id="370" r:id="rId28"/>
    <p:sldId id="371" r:id="rId29"/>
    <p:sldId id="358" r:id="rId30"/>
    <p:sldId id="359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6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rin kim" initials="yk" lastIdx="1" clrIdx="0">
    <p:extLst>
      <p:ext uri="{19B8F6BF-5375-455C-9EA6-DF929625EA0E}">
        <p15:presenceInfo xmlns:p15="http://schemas.microsoft.com/office/powerpoint/2012/main" userId="3a763bf25e0345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19F"/>
    <a:srgbClr val="D7EBFE"/>
    <a:srgbClr val="489BFB"/>
    <a:srgbClr val="DE0000"/>
    <a:srgbClr val="557CF9"/>
    <a:srgbClr val="126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ECC3A-F195-44CA-67B1-0F15B0C0E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F212FD-A3C9-139E-4637-E01F79D42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125F8-635E-0E9E-F246-C6950081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87574-7D1A-B3E3-63DD-25895447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B8BCF-950E-7CFE-07E3-3B9F76A9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7DB1B-5577-632B-2A9D-7FE4936B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E0C8F-8F72-253A-B3AB-5FB7C98C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00DA2-4AF5-9DF0-748B-D00CE9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686F4-09E2-3C03-0222-4C8DD289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ECA33-F09B-5879-5561-2C863582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8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86557E-FF01-2E51-6A54-E24CA74EE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BE720-6881-C52E-E1E1-87967A23A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F053F-45A2-B963-9CDD-6793A346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62F92-B8E3-4870-7D49-2EB4F39E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10B86-EBD7-EF76-DD37-C4FF1E45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BAA74-1BFE-DF56-6571-08F81C0B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90B9E-97AC-41E6-8671-D572407C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AE600-7002-CFAE-FEBF-29AECDB9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B0A33-59D4-8248-7E88-6E77E040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802A7-E4FA-7DE0-91E8-3D25D770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2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E078B-20A2-F664-9D5B-7A10AF64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EA1A7-192F-7DC0-9B6B-2CE5E417A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F0CE7-AEEA-1C16-EE99-3A588266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40E11-5507-E010-16B2-4A0BB3F4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4539E-0F87-19E6-6AC8-3851AB38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0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EA7B-CF40-5165-DFE2-46D04768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EFDE7-8E28-097B-F5EF-A14B8A8E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705B-4F4E-6743-A0AF-E2554F56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168CF-790A-688E-394B-FC7006CE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1E3CF-DC01-F025-5325-976D29F0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4FB9A-E990-6070-0EB8-6F6D8373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4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83BB3-CB99-A7D6-270B-282E03C2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43972-34B2-6B52-8458-0CBB36667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06F7D-D3DB-9AC1-370C-6C5BD49D5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3F2A8-227C-D0C0-FF7E-A88AE8DAC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288943-93D6-A28E-BCF9-91EA586CE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288E07-7549-35EB-8638-6462D888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8ECE4A-255C-7F92-EF8E-AAE855EE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112A68-0C57-288B-641C-7585ED11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6C3C1-1D6B-BC3F-8036-97D862D4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BB1E7F-A973-96BD-8B78-A9AB65AB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81CB1-5831-308C-C3F8-035AB3A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5033D-A99F-B51B-5FFC-54BBC3DF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0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BF0A96-614B-B276-6B14-87DF6DBC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D2AEB-EF99-0844-5C3A-CB2B35B2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35511-81DD-FA63-D1D0-18D650AC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5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BA23-F9F6-1EB5-2EB3-00F3375C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D45DE-D206-CA6C-8C37-C3994E4B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AE9FE-7704-B8DE-A0D7-488FC6BA4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05300-D6B7-7725-73F9-9B956168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88D1A-0C1D-5F28-EFB0-BF5F7FA6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EE6EB-C3F3-324E-A753-1345B6D8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1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455AF-0EED-1684-6473-17EE452F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0B9209-0C35-4CD2-CA06-057D9371E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0111FF-BF46-E3A1-36E4-C261ED751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AF62A-95CE-5696-8213-428E8037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4A7128-B6C8-81FA-D203-CF9E8505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A0369-4BA1-9A27-6A88-E19BE70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3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8A6146-F46F-6FFB-A8BC-CA0FA179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5D15-6796-709A-E03B-3514E5046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87FD4B-1C9A-DBD5-1451-38ACBBFC8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351C3-FB2C-4F29-B7DE-C2A6E521905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7043E-D6ED-38AB-AF69-1786EDF07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173BB-FC1A-A412-689B-1AF8A0D8E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81588-06B4-4D68-8FE0-BA2C8AAB5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pdf/pdfView.do?nodeId=NODE06360545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pdf/pdfView.do?nodeId=NODE06360545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B38DE7-3977-DA74-B114-DCF414E4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5" y="1482725"/>
            <a:ext cx="3892550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요구사항정의서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341CAA-423C-78CC-4687-81D297FA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80" y="1400703"/>
            <a:ext cx="7746239" cy="54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유스케이스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584AC4-CBF6-B8B4-2FCF-2D60BAB6874F}"/>
              </a:ext>
            </a:extLst>
          </p:cNvPr>
          <p:cNvGrpSpPr/>
          <p:nvPr/>
        </p:nvGrpSpPr>
        <p:grpSpPr>
          <a:xfrm>
            <a:off x="1244148" y="1689554"/>
            <a:ext cx="9791753" cy="4277445"/>
            <a:chOff x="1244148" y="1689554"/>
            <a:chExt cx="9791753" cy="42774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4EFB4-BB20-9D37-F44D-3BF48541B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90" b="1"/>
            <a:stretch/>
          </p:blipFill>
          <p:spPr>
            <a:xfrm>
              <a:off x="1244148" y="2013875"/>
              <a:ext cx="4317827" cy="3628804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ACE850-B92F-3896-5CA1-26CA2995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074" y="1689554"/>
              <a:ext cx="4317827" cy="4277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5616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유스케이스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576AF6-AA21-9E25-3EAC-DB566E68F2A0}"/>
              </a:ext>
            </a:extLst>
          </p:cNvPr>
          <p:cNvGrpSpPr/>
          <p:nvPr/>
        </p:nvGrpSpPr>
        <p:grpSpPr>
          <a:xfrm>
            <a:off x="1242060" y="1968759"/>
            <a:ext cx="10010658" cy="3776404"/>
            <a:chOff x="1242060" y="1968759"/>
            <a:chExt cx="10010658" cy="377640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1A2A20E-70EA-24C1-883F-2A7E8CA54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75" y="1968759"/>
              <a:ext cx="5338643" cy="377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43BF7B-5D6C-EECE-5EE7-013F17582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83"/>
            <a:stretch/>
          </p:blipFill>
          <p:spPr>
            <a:xfrm>
              <a:off x="1242060" y="2057667"/>
              <a:ext cx="4316400" cy="3603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21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단위업무정의서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D55C7A-0E39-C5AC-4BA2-E9037C66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1857829"/>
            <a:ext cx="10000343" cy="5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5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자료사전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5C3893-7F15-442F-5A8B-87C4808F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95" y="1467450"/>
            <a:ext cx="6609409" cy="53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논리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ERD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E1D978-580B-6170-E76F-B76033CFD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2" y="1113893"/>
            <a:ext cx="10800000" cy="550636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D62BDD-4CA4-55A9-2F65-CDB5A9AB9D9B}"/>
              </a:ext>
            </a:extLst>
          </p:cNvPr>
          <p:cNvGrpSpPr/>
          <p:nvPr/>
        </p:nvGrpSpPr>
        <p:grpSpPr>
          <a:xfrm>
            <a:off x="5683018" y="2953265"/>
            <a:ext cx="2045048" cy="2628386"/>
            <a:chOff x="5683018" y="2953265"/>
            <a:chExt cx="2045048" cy="262838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B46BB3D-729E-D2DD-191A-59E694AF9AE1}"/>
                </a:ext>
              </a:extLst>
            </p:cNvPr>
            <p:cNvSpPr/>
            <p:nvPr/>
          </p:nvSpPr>
          <p:spPr>
            <a:xfrm>
              <a:off x="5683018" y="2953265"/>
              <a:ext cx="2045048" cy="262838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DA3DD1-EAA4-E47C-4A17-11FAA7E401A9}"/>
                </a:ext>
              </a:extLst>
            </p:cNvPr>
            <p:cNvSpPr txBox="1"/>
            <p:nvPr/>
          </p:nvSpPr>
          <p:spPr>
            <a:xfrm>
              <a:off x="6467253" y="3867074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99E0C35-29F4-9BD4-4348-908210510326}"/>
              </a:ext>
            </a:extLst>
          </p:cNvPr>
          <p:cNvGrpSpPr/>
          <p:nvPr/>
        </p:nvGrpSpPr>
        <p:grpSpPr>
          <a:xfrm>
            <a:off x="2653300" y="3984365"/>
            <a:ext cx="2874548" cy="1930640"/>
            <a:chOff x="2653300" y="3984365"/>
            <a:chExt cx="2874548" cy="193064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D34101C-9013-BD34-7CED-B8A45B83672F}"/>
                </a:ext>
              </a:extLst>
            </p:cNvPr>
            <p:cNvSpPr/>
            <p:nvPr/>
          </p:nvSpPr>
          <p:spPr>
            <a:xfrm>
              <a:off x="2653300" y="3984365"/>
              <a:ext cx="2874548" cy="1930640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D2F25-19F0-FD1C-D1B6-56575E1B5C50}"/>
                </a:ext>
              </a:extLst>
            </p:cNvPr>
            <p:cNvSpPr txBox="1"/>
            <p:nvPr/>
          </p:nvSpPr>
          <p:spPr>
            <a:xfrm>
              <a:off x="3533370" y="4393709"/>
              <a:ext cx="1114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의료소모품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4E678D-29F8-AC72-AC07-A05CE2E35E14}"/>
              </a:ext>
            </a:extLst>
          </p:cNvPr>
          <p:cNvGrpSpPr/>
          <p:nvPr/>
        </p:nvGrpSpPr>
        <p:grpSpPr>
          <a:xfrm>
            <a:off x="3097700" y="1150021"/>
            <a:ext cx="1799211" cy="754979"/>
            <a:chOff x="3097700" y="1150021"/>
            <a:chExt cx="1799211" cy="75497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E4F03CD-70F5-D055-C3F8-AFA2754F719D}"/>
                </a:ext>
              </a:extLst>
            </p:cNvPr>
            <p:cNvSpPr/>
            <p:nvPr/>
          </p:nvSpPr>
          <p:spPr>
            <a:xfrm>
              <a:off x="3097700" y="1150021"/>
              <a:ext cx="1799211" cy="75497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BACC26-7415-A740-0D18-40047F2108BB}"/>
                </a:ext>
              </a:extLst>
            </p:cNvPr>
            <p:cNvSpPr txBox="1"/>
            <p:nvPr/>
          </p:nvSpPr>
          <p:spPr>
            <a:xfrm>
              <a:off x="3719023" y="1408152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565E9A-4DA1-37E2-4E53-9B71FAAC34AE}"/>
              </a:ext>
            </a:extLst>
          </p:cNvPr>
          <p:cNvGrpSpPr/>
          <p:nvPr/>
        </p:nvGrpSpPr>
        <p:grpSpPr>
          <a:xfrm>
            <a:off x="7728065" y="1864014"/>
            <a:ext cx="2783581" cy="930377"/>
            <a:chOff x="7728065" y="1864014"/>
            <a:chExt cx="2783581" cy="93037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3774223-0CE0-BCE3-7180-D51FA9110737}"/>
                </a:ext>
              </a:extLst>
            </p:cNvPr>
            <p:cNvSpPr/>
            <p:nvPr/>
          </p:nvSpPr>
          <p:spPr>
            <a:xfrm>
              <a:off x="7728065" y="1864014"/>
              <a:ext cx="2783581" cy="930377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47D11-90C5-7361-AF0B-BA1510274569}"/>
                </a:ext>
              </a:extLst>
            </p:cNvPr>
            <p:cNvSpPr txBox="1"/>
            <p:nvPr/>
          </p:nvSpPr>
          <p:spPr>
            <a:xfrm>
              <a:off x="8743093" y="2026578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제증명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173DD2-1AD6-A8A7-5B03-603DC3F77CA1}"/>
              </a:ext>
            </a:extLst>
          </p:cNvPr>
          <p:cNvGrpSpPr/>
          <p:nvPr/>
        </p:nvGrpSpPr>
        <p:grpSpPr>
          <a:xfrm>
            <a:off x="832819" y="1065278"/>
            <a:ext cx="1255127" cy="5506363"/>
            <a:chOff x="832819" y="1065278"/>
            <a:chExt cx="1255127" cy="550636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47C20A9-740B-3A27-1130-6C867D43943E}"/>
                </a:ext>
              </a:extLst>
            </p:cNvPr>
            <p:cNvSpPr/>
            <p:nvPr/>
          </p:nvSpPr>
          <p:spPr>
            <a:xfrm>
              <a:off x="832819" y="1065278"/>
              <a:ext cx="1255127" cy="550636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1ECBB5-6F5D-B1CA-C484-83A507E3F8A1}"/>
                </a:ext>
              </a:extLst>
            </p:cNvPr>
            <p:cNvSpPr txBox="1"/>
            <p:nvPr/>
          </p:nvSpPr>
          <p:spPr>
            <a:xfrm>
              <a:off x="1143000" y="2659225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공통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5BEAEE-712B-3F5E-F6CA-AF8CF66BE57E}"/>
              </a:ext>
            </a:extLst>
          </p:cNvPr>
          <p:cNvGrpSpPr/>
          <p:nvPr/>
        </p:nvGrpSpPr>
        <p:grpSpPr>
          <a:xfrm>
            <a:off x="6109146" y="1159351"/>
            <a:ext cx="4322673" cy="638813"/>
            <a:chOff x="6109146" y="1159351"/>
            <a:chExt cx="4322673" cy="63881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6BD657A-60AD-7106-7352-032E654A3021}"/>
                </a:ext>
              </a:extLst>
            </p:cNvPr>
            <p:cNvSpPr/>
            <p:nvPr/>
          </p:nvSpPr>
          <p:spPr>
            <a:xfrm>
              <a:off x="6109146" y="1159351"/>
              <a:ext cx="4322673" cy="63881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1D65D-1918-1764-C461-A55DBBB51382}"/>
                </a:ext>
              </a:extLst>
            </p:cNvPr>
            <p:cNvSpPr txBox="1"/>
            <p:nvPr/>
          </p:nvSpPr>
          <p:spPr>
            <a:xfrm>
              <a:off x="7028983" y="1316041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입원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BCD664-D9FA-FEF6-E405-81F6FBA4761D}"/>
              </a:ext>
            </a:extLst>
          </p:cNvPr>
          <p:cNvGrpSpPr/>
          <p:nvPr/>
        </p:nvGrpSpPr>
        <p:grpSpPr>
          <a:xfrm>
            <a:off x="3318734" y="1960587"/>
            <a:ext cx="1367071" cy="992678"/>
            <a:chOff x="3318734" y="1960587"/>
            <a:chExt cx="1367071" cy="99267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B36FB1-7973-4990-F3E2-11E74844F282}"/>
                </a:ext>
              </a:extLst>
            </p:cNvPr>
            <p:cNvSpPr/>
            <p:nvPr/>
          </p:nvSpPr>
          <p:spPr>
            <a:xfrm>
              <a:off x="3318734" y="1960587"/>
              <a:ext cx="1367071" cy="992678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E53550-5B07-3896-D1FC-0FA9DF6226DF}"/>
                </a:ext>
              </a:extLst>
            </p:cNvPr>
            <p:cNvSpPr txBox="1"/>
            <p:nvPr/>
          </p:nvSpPr>
          <p:spPr>
            <a:xfrm>
              <a:off x="3435118" y="2284321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접수 및 수납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EC470C-771F-9661-0B8A-5A7FF55A4E80}"/>
              </a:ext>
            </a:extLst>
          </p:cNvPr>
          <p:cNvGrpSpPr/>
          <p:nvPr/>
        </p:nvGrpSpPr>
        <p:grpSpPr>
          <a:xfrm>
            <a:off x="5175638" y="2393346"/>
            <a:ext cx="2518740" cy="508503"/>
            <a:chOff x="5175638" y="2393346"/>
            <a:chExt cx="2518740" cy="50850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2855D55-56BC-EBAA-F194-8A78718AF403}"/>
                </a:ext>
              </a:extLst>
            </p:cNvPr>
            <p:cNvSpPr/>
            <p:nvPr/>
          </p:nvSpPr>
          <p:spPr>
            <a:xfrm>
              <a:off x="5175638" y="2393346"/>
              <a:ext cx="2518740" cy="508503"/>
            </a:xfrm>
            <a:prstGeom prst="round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253625-6BF3-6062-7080-63124E42AA5F}"/>
                </a:ext>
              </a:extLst>
            </p:cNvPr>
            <p:cNvSpPr txBox="1"/>
            <p:nvPr/>
          </p:nvSpPr>
          <p:spPr>
            <a:xfrm>
              <a:off x="6188973" y="2453598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4C551A-5A1B-D22D-C694-53A3EEB3FF54}"/>
              </a:ext>
            </a:extLst>
          </p:cNvPr>
          <p:cNvGrpSpPr/>
          <p:nvPr/>
        </p:nvGrpSpPr>
        <p:grpSpPr>
          <a:xfrm>
            <a:off x="9324599" y="3106091"/>
            <a:ext cx="1285980" cy="616534"/>
            <a:chOff x="9324599" y="3106091"/>
            <a:chExt cx="1285980" cy="61653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CF9BC79-6BFF-B6ED-3A90-2035BC8474D4}"/>
                </a:ext>
              </a:extLst>
            </p:cNvPr>
            <p:cNvSpPr/>
            <p:nvPr/>
          </p:nvSpPr>
          <p:spPr>
            <a:xfrm>
              <a:off x="9324599" y="3106091"/>
              <a:ext cx="1285980" cy="616534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208C17-D02D-2447-CEA8-99903F82C23A}"/>
                </a:ext>
              </a:extLst>
            </p:cNvPr>
            <p:cNvSpPr txBox="1"/>
            <p:nvPr/>
          </p:nvSpPr>
          <p:spPr>
            <a:xfrm>
              <a:off x="9503360" y="3259723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영상의학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19F834-80C8-04F9-C53F-B846EC322D6D}"/>
              </a:ext>
            </a:extLst>
          </p:cNvPr>
          <p:cNvGrpSpPr/>
          <p:nvPr/>
        </p:nvGrpSpPr>
        <p:grpSpPr>
          <a:xfrm>
            <a:off x="8471358" y="3770882"/>
            <a:ext cx="1574342" cy="703543"/>
            <a:chOff x="9324599" y="3106090"/>
            <a:chExt cx="1574342" cy="703543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BEFD634-4702-1D2C-9D0F-369CB2706F13}"/>
                </a:ext>
              </a:extLst>
            </p:cNvPr>
            <p:cNvSpPr/>
            <p:nvPr/>
          </p:nvSpPr>
          <p:spPr>
            <a:xfrm>
              <a:off x="9324599" y="3106090"/>
              <a:ext cx="1574342" cy="703543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751DD0-0037-FA4E-2D2A-F024B4F90100}"/>
                </a:ext>
              </a:extLst>
            </p:cNvPr>
            <p:cNvSpPr txBox="1"/>
            <p:nvPr/>
          </p:nvSpPr>
          <p:spPr>
            <a:xfrm>
              <a:off x="9637410" y="3295425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물리치료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04A9A42-A68B-549C-81E3-2B5655F1F319}"/>
              </a:ext>
            </a:extLst>
          </p:cNvPr>
          <p:cNvGrpSpPr/>
          <p:nvPr/>
        </p:nvGrpSpPr>
        <p:grpSpPr>
          <a:xfrm>
            <a:off x="8681609" y="4673024"/>
            <a:ext cx="1750210" cy="777891"/>
            <a:chOff x="9324599" y="3106090"/>
            <a:chExt cx="1750210" cy="777891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011A510-CA09-F05A-E6B0-E99EACC61788}"/>
                </a:ext>
              </a:extLst>
            </p:cNvPr>
            <p:cNvSpPr/>
            <p:nvPr/>
          </p:nvSpPr>
          <p:spPr>
            <a:xfrm>
              <a:off x="9324599" y="3106090"/>
              <a:ext cx="1750210" cy="777891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6E82E1-CC7D-9829-A800-AF03D43087D9}"/>
                </a:ext>
              </a:extLst>
            </p:cNvPr>
            <p:cNvSpPr txBox="1"/>
            <p:nvPr/>
          </p:nvSpPr>
          <p:spPr>
            <a:xfrm>
              <a:off x="9765910" y="3322884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의료기기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34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물리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ERD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E012F-2B5F-8B6C-E335-47E3DB1F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2" y="1113975"/>
            <a:ext cx="10800000" cy="55063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44C2FA3-532D-EA0C-729C-FF10A474C29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A90A38-FCEF-3CBF-870D-BAA4E07498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10">
              <a:extLst>
                <a:ext uri="{FF2B5EF4-FFF2-40B4-BE49-F238E27FC236}">
                  <a16:creationId xmlns:a16="http://schemas.microsoft.com/office/drawing/2014/main" id="{A0784AAB-EF56-09B5-36A6-6E1DADBFA1C1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DB6897-EF41-FC1B-DF1B-7EF676F7BB05}"/>
              </a:ext>
            </a:extLst>
          </p:cNvPr>
          <p:cNvGrpSpPr/>
          <p:nvPr/>
        </p:nvGrpSpPr>
        <p:grpSpPr>
          <a:xfrm>
            <a:off x="5683018" y="2953265"/>
            <a:ext cx="2045048" cy="2628386"/>
            <a:chOff x="5683018" y="2953265"/>
            <a:chExt cx="2045048" cy="2628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7D7ED38-D670-16F5-708C-23525BC5CEB6}"/>
                </a:ext>
              </a:extLst>
            </p:cNvPr>
            <p:cNvSpPr/>
            <p:nvPr/>
          </p:nvSpPr>
          <p:spPr>
            <a:xfrm>
              <a:off x="5683018" y="2953265"/>
              <a:ext cx="2045048" cy="262838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44D06E-E5B8-3B05-C7B1-23EA81308431}"/>
                </a:ext>
              </a:extLst>
            </p:cNvPr>
            <p:cNvSpPr txBox="1"/>
            <p:nvPr/>
          </p:nvSpPr>
          <p:spPr>
            <a:xfrm>
              <a:off x="6467253" y="3867074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A2979C-D5A6-9737-9512-D60BB6E0FDE6}"/>
              </a:ext>
            </a:extLst>
          </p:cNvPr>
          <p:cNvGrpSpPr/>
          <p:nvPr/>
        </p:nvGrpSpPr>
        <p:grpSpPr>
          <a:xfrm>
            <a:off x="2653300" y="3984365"/>
            <a:ext cx="2874548" cy="1930640"/>
            <a:chOff x="2653300" y="3984365"/>
            <a:chExt cx="2874548" cy="193064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30306FF-CF47-FA89-9431-FEA1EA91513D}"/>
                </a:ext>
              </a:extLst>
            </p:cNvPr>
            <p:cNvSpPr/>
            <p:nvPr/>
          </p:nvSpPr>
          <p:spPr>
            <a:xfrm>
              <a:off x="2653300" y="3984365"/>
              <a:ext cx="2874548" cy="1930640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D63A3A-4983-0B8D-133D-12FD176ECEFE}"/>
                </a:ext>
              </a:extLst>
            </p:cNvPr>
            <p:cNvSpPr txBox="1"/>
            <p:nvPr/>
          </p:nvSpPr>
          <p:spPr>
            <a:xfrm>
              <a:off x="3533370" y="4393709"/>
              <a:ext cx="1114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의료소모품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D0B223-0322-2486-9653-3D0AB2D86D29}"/>
              </a:ext>
            </a:extLst>
          </p:cNvPr>
          <p:cNvGrpSpPr/>
          <p:nvPr/>
        </p:nvGrpSpPr>
        <p:grpSpPr>
          <a:xfrm>
            <a:off x="3097700" y="1150021"/>
            <a:ext cx="1799211" cy="754979"/>
            <a:chOff x="3097700" y="1150021"/>
            <a:chExt cx="1799211" cy="75497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4872387-8155-F0D0-DDBE-D99671C15A25}"/>
                </a:ext>
              </a:extLst>
            </p:cNvPr>
            <p:cNvSpPr/>
            <p:nvPr/>
          </p:nvSpPr>
          <p:spPr>
            <a:xfrm>
              <a:off x="3097700" y="1150021"/>
              <a:ext cx="1799211" cy="75497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81208-2A0F-8C9F-401C-C00D86C930F3}"/>
                </a:ext>
              </a:extLst>
            </p:cNvPr>
            <p:cNvSpPr txBox="1"/>
            <p:nvPr/>
          </p:nvSpPr>
          <p:spPr>
            <a:xfrm>
              <a:off x="3719023" y="1408152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E721B0-263C-AEC4-E757-EBCCDAAE5B50}"/>
              </a:ext>
            </a:extLst>
          </p:cNvPr>
          <p:cNvGrpSpPr/>
          <p:nvPr/>
        </p:nvGrpSpPr>
        <p:grpSpPr>
          <a:xfrm>
            <a:off x="7728065" y="1864014"/>
            <a:ext cx="2783581" cy="930377"/>
            <a:chOff x="7728065" y="1864014"/>
            <a:chExt cx="2783581" cy="9303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8F4226B-FF13-7544-D910-44EC49B14FE7}"/>
                </a:ext>
              </a:extLst>
            </p:cNvPr>
            <p:cNvSpPr/>
            <p:nvPr/>
          </p:nvSpPr>
          <p:spPr>
            <a:xfrm>
              <a:off x="7728065" y="1864014"/>
              <a:ext cx="2783581" cy="930377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02A8A6-B621-45B5-4C26-D90DB13F580C}"/>
                </a:ext>
              </a:extLst>
            </p:cNvPr>
            <p:cNvSpPr txBox="1"/>
            <p:nvPr/>
          </p:nvSpPr>
          <p:spPr>
            <a:xfrm>
              <a:off x="8743093" y="2026578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제증명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6A3AFD-AD23-96DA-8256-B012E30230D8}"/>
              </a:ext>
            </a:extLst>
          </p:cNvPr>
          <p:cNvGrpSpPr/>
          <p:nvPr/>
        </p:nvGrpSpPr>
        <p:grpSpPr>
          <a:xfrm>
            <a:off x="832819" y="1065278"/>
            <a:ext cx="1255127" cy="5506363"/>
            <a:chOff x="832819" y="1065278"/>
            <a:chExt cx="1255127" cy="5506363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3937601-99C3-DCCC-25F0-B8C6176B556C}"/>
                </a:ext>
              </a:extLst>
            </p:cNvPr>
            <p:cNvSpPr/>
            <p:nvPr/>
          </p:nvSpPr>
          <p:spPr>
            <a:xfrm>
              <a:off x="832819" y="1065278"/>
              <a:ext cx="1255127" cy="550636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E8979-5A51-5960-E352-1821A1287247}"/>
                </a:ext>
              </a:extLst>
            </p:cNvPr>
            <p:cNvSpPr txBox="1"/>
            <p:nvPr/>
          </p:nvSpPr>
          <p:spPr>
            <a:xfrm>
              <a:off x="1143000" y="2659225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공통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104441-1CEB-EE5A-FEA7-4D9A654D01D2}"/>
              </a:ext>
            </a:extLst>
          </p:cNvPr>
          <p:cNvGrpSpPr/>
          <p:nvPr/>
        </p:nvGrpSpPr>
        <p:grpSpPr>
          <a:xfrm>
            <a:off x="6109146" y="1159351"/>
            <a:ext cx="4322673" cy="638813"/>
            <a:chOff x="6109146" y="1159351"/>
            <a:chExt cx="4322673" cy="63881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9982C4E-3817-3B35-01F7-CFF7F138E93F}"/>
                </a:ext>
              </a:extLst>
            </p:cNvPr>
            <p:cNvSpPr/>
            <p:nvPr/>
          </p:nvSpPr>
          <p:spPr>
            <a:xfrm>
              <a:off x="6109146" y="1159351"/>
              <a:ext cx="4322673" cy="63881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C7F05B-AA96-9519-9FF8-61412CC9BCD5}"/>
                </a:ext>
              </a:extLst>
            </p:cNvPr>
            <p:cNvSpPr txBox="1"/>
            <p:nvPr/>
          </p:nvSpPr>
          <p:spPr>
            <a:xfrm>
              <a:off x="7028983" y="1316041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4BB336-218E-DC31-4DD8-1976775350BF}"/>
              </a:ext>
            </a:extLst>
          </p:cNvPr>
          <p:cNvGrpSpPr/>
          <p:nvPr/>
        </p:nvGrpSpPr>
        <p:grpSpPr>
          <a:xfrm>
            <a:off x="3318734" y="1960587"/>
            <a:ext cx="1367071" cy="992678"/>
            <a:chOff x="3318734" y="1960587"/>
            <a:chExt cx="1367071" cy="99267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E81D4DB-D336-5276-61C0-CB6A2538B9EC}"/>
                </a:ext>
              </a:extLst>
            </p:cNvPr>
            <p:cNvSpPr/>
            <p:nvPr/>
          </p:nvSpPr>
          <p:spPr>
            <a:xfrm>
              <a:off x="3318734" y="1960587"/>
              <a:ext cx="1367071" cy="992678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645C1B-2A82-7E71-A89C-230C2FCA9BE1}"/>
                </a:ext>
              </a:extLst>
            </p:cNvPr>
            <p:cNvSpPr txBox="1"/>
            <p:nvPr/>
          </p:nvSpPr>
          <p:spPr>
            <a:xfrm>
              <a:off x="3435118" y="2284321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접수 및 수납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957953-F52D-C689-1F1E-C79F12E89400}"/>
              </a:ext>
            </a:extLst>
          </p:cNvPr>
          <p:cNvGrpSpPr/>
          <p:nvPr/>
        </p:nvGrpSpPr>
        <p:grpSpPr>
          <a:xfrm>
            <a:off x="5175638" y="2393346"/>
            <a:ext cx="2518740" cy="508503"/>
            <a:chOff x="5175638" y="2393346"/>
            <a:chExt cx="2518740" cy="50850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AFE325F-C4D5-4890-9082-6327FA439EA2}"/>
                </a:ext>
              </a:extLst>
            </p:cNvPr>
            <p:cNvSpPr/>
            <p:nvPr/>
          </p:nvSpPr>
          <p:spPr>
            <a:xfrm>
              <a:off x="5175638" y="2393346"/>
              <a:ext cx="2518740" cy="508503"/>
            </a:xfrm>
            <a:prstGeom prst="round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B1A4F6-BC8B-47FB-7631-87A3632D9FA5}"/>
                </a:ext>
              </a:extLst>
            </p:cNvPr>
            <p:cNvSpPr txBox="1"/>
            <p:nvPr/>
          </p:nvSpPr>
          <p:spPr>
            <a:xfrm>
              <a:off x="6188973" y="2453598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9DD5B4A-7F67-AC9B-9FE1-5B5C8302541D}"/>
              </a:ext>
            </a:extLst>
          </p:cNvPr>
          <p:cNvGrpSpPr/>
          <p:nvPr/>
        </p:nvGrpSpPr>
        <p:grpSpPr>
          <a:xfrm>
            <a:off x="9324599" y="3106091"/>
            <a:ext cx="1285980" cy="616534"/>
            <a:chOff x="9324599" y="3106091"/>
            <a:chExt cx="1285980" cy="6165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75E823F-561B-2B4C-E201-FD0A600343F2}"/>
                </a:ext>
              </a:extLst>
            </p:cNvPr>
            <p:cNvSpPr/>
            <p:nvPr/>
          </p:nvSpPr>
          <p:spPr>
            <a:xfrm>
              <a:off x="9324599" y="3106091"/>
              <a:ext cx="1285980" cy="616534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DE5D6D-DB74-FB3C-3662-58F666AEF7B5}"/>
                </a:ext>
              </a:extLst>
            </p:cNvPr>
            <p:cNvSpPr txBox="1"/>
            <p:nvPr/>
          </p:nvSpPr>
          <p:spPr>
            <a:xfrm>
              <a:off x="9503360" y="3259723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영상의학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EE3302-070C-18CB-D541-CD9249754A22}"/>
              </a:ext>
            </a:extLst>
          </p:cNvPr>
          <p:cNvGrpSpPr/>
          <p:nvPr/>
        </p:nvGrpSpPr>
        <p:grpSpPr>
          <a:xfrm>
            <a:off x="8471358" y="3770882"/>
            <a:ext cx="1574342" cy="703543"/>
            <a:chOff x="9324599" y="3106090"/>
            <a:chExt cx="1574342" cy="703543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892117-904C-DD90-72AC-E702DC52C109}"/>
                </a:ext>
              </a:extLst>
            </p:cNvPr>
            <p:cNvSpPr/>
            <p:nvPr/>
          </p:nvSpPr>
          <p:spPr>
            <a:xfrm>
              <a:off x="9324599" y="3106090"/>
              <a:ext cx="1574342" cy="703543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B08103-FC4E-4C81-B73B-8D92A5452364}"/>
                </a:ext>
              </a:extLst>
            </p:cNvPr>
            <p:cNvSpPr txBox="1"/>
            <p:nvPr/>
          </p:nvSpPr>
          <p:spPr>
            <a:xfrm>
              <a:off x="9637410" y="3295425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물리치료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C5E024F-273B-3454-6402-5C898CAFA3F7}"/>
              </a:ext>
            </a:extLst>
          </p:cNvPr>
          <p:cNvGrpSpPr/>
          <p:nvPr/>
        </p:nvGrpSpPr>
        <p:grpSpPr>
          <a:xfrm>
            <a:off x="8681609" y="4673024"/>
            <a:ext cx="1750210" cy="777891"/>
            <a:chOff x="9324599" y="3106090"/>
            <a:chExt cx="1750210" cy="777891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B5C753B-6190-BDA5-B47B-3197F99FFC2D}"/>
                </a:ext>
              </a:extLst>
            </p:cNvPr>
            <p:cNvSpPr/>
            <p:nvPr/>
          </p:nvSpPr>
          <p:spPr>
            <a:xfrm>
              <a:off x="9324599" y="3106090"/>
              <a:ext cx="1750210" cy="777891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D436EC-FE1A-B545-2998-CE7B8C9B4334}"/>
                </a:ext>
              </a:extLst>
            </p:cNvPr>
            <p:cNvSpPr txBox="1"/>
            <p:nvPr/>
          </p:nvSpPr>
          <p:spPr>
            <a:xfrm>
              <a:off x="9765910" y="3322884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의료기기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93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테이블정의서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3E54D-B2E8-39FC-E0D9-45028BFE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3" y="1498038"/>
            <a:ext cx="8884035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메뉴구조도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5BC8E-2BA4-CC90-72BD-BC660F3F0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04"/>
          <a:stretch/>
        </p:blipFill>
        <p:spPr>
          <a:xfrm>
            <a:off x="1340345" y="4201289"/>
            <a:ext cx="4553319" cy="191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0E8AF2-880B-483D-92CA-0DA24CB0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45" y="1622230"/>
            <a:ext cx="4554000" cy="21284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F7314E-A657-13F0-2A5C-8F74777B0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"/>
          <a:stretch/>
        </p:blipFill>
        <p:spPr>
          <a:xfrm>
            <a:off x="6532112" y="1622230"/>
            <a:ext cx="4553319" cy="25402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E0BCA5-766C-2728-29EA-EA9588DB8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12" y="4371348"/>
            <a:ext cx="4554000" cy="17232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6F49BA-4582-A285-A4EE-048ACFB98E42}"/>
              </a:ext>
            </a:extLst>
          </p:cNvPr>
          <p:cNvSpPr txBox="1"/>
          <p:nvPr/>
        </p:nvSpPr>
        <p:spPr>
          <a:xfrm>
            <a:off x="5357940" y="1622230"/>
            <a:ext cx="535724" cy="246221"/>
          </a:xfrm>
          <a:prstGeom prst="rect">
            <a:avLst/>
          </a:prstGeom>
          <a:solidFill>
            <a:srgbClr val="D7EBF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원무과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79AA4-B1E2-4490-6095-B505B32314B5}"/>
              </a:ext>
            </a:extLst>
          </p:cNvPr>
          <p:cNvSpPr txBox="1"/>
          <p:nvPr/>
        </p:nvSpPr>
        <p:spPr>
          <a:xfrm>
            <a:off x="5037339" y="4201289"/>
            <a:ext cx="856325" cy="246221"/>
          </a:xfrm>
          <a:prstGeom prst="rect">
            <a:avLst/>
          </a:prstGeom>
          <a:solidFill>
            <a:srgbClr val="D7EBF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진료과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E7001-3831-CD97-A1AF-C8F3D0183307}"/>
              </a:ext>
            </a:extLst>
          </p:cNvPr>
          <p:cNvSpPr txBox="1"/>
          <p:nvPr/>
        </p:nvSpPr>
        <p:spPr>
          <a:xfrm>
            <a:off x="10666727" y="1622230"/>
            <a:ext cx="418704" cy="246221"/>
          </a:xfrm>
          <a:prstGeom prst="rect">
            <a:avLst/>
          </a:prstGeom>
          <a:solidFill>
            <a:srgbClr val="D7EBFE"/>
          </a:solidFill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828CD-9199-8B40-F4F5-65386B506FE5}"/>
              </a:ext>
            </a:extLst>
          </p:cNvPr>
          <p:cNvSpPr txBox="1"/>
          <p:nvPr/>
        </p:nvSpPr>
        <p:spPr>
          <a:xfrm>
            <a:off x="10550371" y="4371348"/>
            <a:ext cx="535724" cy="246221"/>
          </a:xfrm>
          <a:prstGeom prst="rect">
            <a:avLst/>
          </a:prstGeom>
          <a:solidFill>
            <a:srgbClr val="D7EBFE"/>
          </a:solidFill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간호사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36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00B8E-1F2F-DAEA-4DA9-5E2C61C5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4" y="1090225"/>
            <a:ext cx="9926435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16A24B-0D75-EA4B-90DF-27403C6A9736}"/>
              </a:ext>
            </a:extLst>
          </p:cNvPr>
          <p:cNvGrpSpPr/>
          <p:nvPr/>
        </p:nvGrpSpPr>
        <p:grpSpPr>
          <a:xfrm>
            <a:off x="597998" y="2541394"/>
            <a:ext cx="2303289" cy="2769750"/>
            <a:chOff x="483696" y="2541394"/>
            <a:chExt cx="2303289" cy="2769750"/>
          </a:xfrm>
        </p:grpSpPr>
        <p:sp>
          <p:nvSpPr>
            <p:cNvPr id="86" name="자유형: 도형 16">
              <a:extLst>
                <a:ext uri="{FF2B5EF4-FFF2-40B4-BE49-F238E27FC236}">
                  <a16:creationId xmlns:a16="http://schemas.microsoft.com/office/drawing/2014/main" id="{0138DA20-E6E3-0C03-F467-379E5A5BAA07}"/>
                </a:ext>
              </a:extLst>
            </p:cNvPr>
            <p:cNvSpPr/>
            <p:nvPr/>
          </p:nvSpPr>
          <p:spPr>
            <a:xfrm>
              <a:off x="861290" y="254139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95AFE99-5FD0-38A5-5DA3-B816263D26DC}"/>
                </a:ext>
              </a:extLst>
            </p:cNvPr>
            <p:cNvSpPr/>
            <p:nvPr/>
          </p:nvSpPr>
          <p:spPr>
            <a:xfrm>
              <a:off x="994536" y="2674640"/>
              <a:ext cx="1263770" cy="126377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88C6256-27D2-488C-3904-061CA8848548}"/>
                </a:ext>
              </a:extLst>
            </p:cNvPr>
            <p:cNvSpPr/>
            <p:nvPr/>
          </p:nvSpPr>
          <p:spPr>
            <a:xfrm>
              <a:off x="1500421" y="4503013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DB4DE19-F13B-B0EE-61F7-B3E41D1F9F30}"/>
                </a:ext>
              </a:extLst>
            </p:cNvPr>
            <p:cNvSpPr/>
            <p:nvPr/>
          </p:nvSpPr>
          <p:spPr>
            <a:xfrm>
              <a:off x="1561995" y="4564587"/>
              <a:ext cx="128852" cy="128852"/>
            </a:xfrm>
            <a:prstGeom prst="ellipse">
              <a:avLst/>
            </a:prstGeom>
            <a:solidFill>
              <a:srgbClr val="557CF9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4B9FA3-96DD-75DF-3D99-5C594CD3AEC1}"/>
                </a:ext>
              </a:extLst>
            </p:cNvPr>
            <p:cNvSpPr/>
            <p:nvPr/>
          </p:nvSpPr>
          <p:spPr>
            <a:xfrm>
              <a:off x="483696" y="4849543"/>
              <a:ext cx="2303289" cy="461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4546A">
                      <a:lumMod val="75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 소개</a:t>
              </a:r>
            </a:p>
          </p:txBody>
        </p:sp>
        <p:pic>
          <p:nvPicPr>
            <p:cNvPr id="111" name="그래픽 110" descr="사람과 공유">
              <a:extLst>
                <a:ext uri="{FF2B5EF4-FFF2-40B4-BE49-F238E27FC236}">
                  <a16:creationId xmlns:a16="http://schemas.microsoft.com/office/drawing/2014/main" id="{CC5E5190-62F4-B6D0-176C-B4BECC10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2421" y="2982525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EB0F88-2AA9-1030-DFA1-97C4AA24C4D7}"/>
              </a:ext>
            </a:extLst>
          </p:cNvPr>
          <p:cNvGrpSpPr/>
          <p:nvPr/>
        </p:nvGrpSpPr>
        <p:grpSpPr>
          <a:xfrm>
            <a:off x="2771177" y="2541394"/>
            <a:ext cx="2303289" cy="2769750"/>
            <a:chOff x="2714025" y="2541394"/>
            <a:chExt cx="2303289" cy="2769750"/>
          </a:xfrm>
        </p:grpSpPr>
        <p:sp>
          <p:nvSpPr>
            <p:cNvPr id="77" name="자유형: 도형 16">
              <a:extLst>
                <a:ext uri="{FF2B5EF4-FFF2-40B4-BE49-F238E27FC236}">
                  <a16:creationId xmlns:a16="http://schemas.microsoft.com/office/drawing/2014/main" id="{8AADFD96-F68E-E4B5-6801-D79FF9F456CD}"/>
                </a:ext>
              </a:extLst>
            </p:cNvPr>
            <p:cNvSpPr/>
            <p:nvPr/>
          </p:nvSpPr>
          <p:spPr>
            <a:xfrm>
              <a:off x="3091619" y="254139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CD720F0-EC71-EC70-6C0E-B4FDBDFAA032}"/>
                </a:ext>
              </a:extLst>
            </p:cNvPr>
            <p:cNvSpPr/>
            <p:nvPr/>
          </p:nvSpPr>
          <p:spPr>
            <a:xfrm>
              <a:off x="3730750" y="4503013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DE5E6F7-F88C-FE74-D7E7-80677320EEAD}"/>
                </a:ext>
              </a:extLst>
            </p:cNvPr>
            <p:cNvSpPr/>
            <p:nvPr/>
          </p:nvSpPr>
          <p:spPr>
            <a:xfrm>
              <a:off x="3224865" y="2674640"/>
              <a:ext cx="1263770" cy="126377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01EC66A-1E67-4534-8086-6337ABBDB31F}"/>
                </a:ext>
              </a:extLst>
            </p:cNvPr>
            <p:cNvSpPr/>
            <p:nvPr/>
          </p:nvSpPr>
          <p:spPr>
            <a:xfrm>
              <a:off x="3792324" y="4564587"/>
              <a:ext cx="128852" cy="128852"/>
            </a:xfrm>
            <a:prstGeom prst="ellipse">
              <a:avLst/>
            </a:prstGeom>
            <a:solidFill>
              <a:srgbClr val="557CF9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43FD29B-FFCC-8D69-E8E4-E7FE742C5C4B}"/>
                </a:ext>
              </a:extLst>
            </p:cNvPr>
            <p:cNvSpPr/>
            <p:nvPr/>
          </p:nvSpPr>
          <p:spPr>
            <a:xfrm>
              <a:off x="2714025" y="4849543"/>
              <a:ext cx="2303289" cy="461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4546A">
                      <a:lumMod val="75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일정</a:t>
              </a:r>
            </a:p>
          </p:txBody>
        </p:sp>
        <p:pic>
          <p:nvPicPr>
            <p:cNvPr id="112" name="그래픽 111" descr="플립 달력">
              <a:extLst>
                <a:ext uri="{FF2B5EF4-FFF2-40B4-BE49-F238E27FC236}">
                  <a16:creationId xmlns:a16="http://schemas.microsoft.com/office/drawing/2014/main" id="{6614F335-B80E-1F27-BBE3-483174B3B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6750" y="3036525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E92312-16BE-D638-301F-A7BFBEFE28FD}"/>
              </a:ext>
            </a:extLst>
          </p:cNvPr>
          <p:cNvGrpSpPr/>
          <p:nvPr/>
        </p:nvGrpSpPr>
        <p:grpSpPr>
          <a:xfrm>
            <a:off x="9290713" y="2541394"/>
            <a:ext cx="2303289" cy="2769750"/>
            <a:chOff x="9405013" y="2541394"/>
            <a:chExt cx="2303289" cy="2769750"/>
          </a:xfrm>
        </p:grpSpPr>
        <p:sp>
          <p:nvSpPr>
            <p:cNvPr id="104" name="자유형: 도형 16">
              <a:extLst>
                <a:ext uri="{FF2B5EF4-FFF2-40B4-BE49-F238E27FC236}">
                  <a16:creationId xmlns:a16="http://schemas.microsoft.com/office/drawing/2014/main" id="{6BD23689-2D0F-0353-722A-8300CB688D30}"/>
                </a:ext>
              </a:extLst>
            </p:cNvPr>
            <p:cNvSpPr/>
            <p:nvPr/>
          </p:nvSpPr>
          <p:spPr>
            <a:xfrm>
              <a:off x="9782607" y="254139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9EADA2D0-BB70-1940-03EB-68A09F4A726A}"/>
                </a:ext>
              </a:extLst>
            </p:cNvPr>
            <p:cNvSpPr/>
            <p:nvPr/>
          </p:nvSpPr>
          <p:spPr>
            <a:xfrm>
              <a:off x="10421738" y="4503013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582C72B-154E-DEBF-056B-EAF1C5DEFE31}"/>
                </a:ext>
              </a:extLst>
            </p:cNvPr>
            <p:cNvSpPr/>
            <p:nvPr/>
          </p:nvSpPr>
          <p:spPr>
            <a:xfrm>
              <a:off x="9915853" y="2674640"/>
              <a:ext cx="1263770" cy="126377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E71B1EE-A868-0F34-E6C8-481263ABA2EE}"/>
                </a:ext>
              </a:extLst>
            </p:cNvPr>
            <p:cNvSpPr/>
            <p:nvPr/>
          </p:nvSpPr>
          <p:spPr>
            <a:xfrm>
              <a:off x="10483312" y="4564587"/>
              <a:ext cx="128852" cy="128852"/>
            </a:xfrm>
            <a:prstGeom prst="ellipse">
              <a:avLst/>
            </a:prstGeom>
            <a:solidFill>
              <a:srgbClr val="557CF9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F594827-F5BB-C71F-97FE-7DF4A11B371E}"/>
                </a:ext>
              </a:extLst>
            </p:cNvPr>
            <p:cNvSpPr/>
            <p:nvPr/>
          </p:nvSpPr>
          <p:spPr>
            <a:xfrm>
              <a:off x="9405013" y="4849543"/>
              <a:ext cx="2303289" cy="461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4546A">
                      <a:lumMod val="75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산출물</a:t>
              </a:r>
            </a:p>
          </p:txBody>
        </p:sp>
        <p:pic>
          <p:nvPicPr>
            <p:cNvPr id="113" name="그래픽 112" descr="문서">
              <a:extLst>
                <a:ext uri="{FF2B5EF4-FFF2-40B4-BE49-F238E27FC236}">
                  <a16:creationId xmlns:a16="http://schemas.microsoft.com/office/drawing/2014/main" id="{9265610F-961D-C974-B88F-8CA673BB6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95738" y="3018525"/>
              <a:ext cx="504000" cy="504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9DA344-F5F4-AE36-4D5D-4366E6050394}"/>
              </a:ext>
            </a:extLst>
          </p:cNvPr>
          <p:cNvGrpSpPr/>
          <p:nvPr/>
        </p:nvGrpSpPr>
        <p:grpSpPr>
          <a:xfrm>
            <a:off x="7117535" y="2541394"/>
            <a:ext cx="2303289" cy="2769750"/>
            <a:chOff x="7174683" y="2541394"/>
            <a:chExt cx="2303289" cy="2769750"/>
          </a:xfrm>
        </p:grpSpPr>
        <p:sp>
          <p:nvSpPr>
            <p:cNvPr id="95" name="자유형: 도형 16">
              <a:extLst>
                <a:ext uri="{FF2B5EF4-FFF2-40B4-BE49-F238E27FC236}">
                  <a16:creationId xmlns:a16="http://schemas.microsoft.com/office/drawing/2014/main" id="{8A7E7856-825B-CB84-149A-26D271F5B926}"/>
                </a:ext>
              </a:extLst>
            </p:cNvPr>
            <p:cNvSpPr/>
            <p:nvPr/>
          </p:nvSpPr>
          <p:spPr>
            <a:xfrm>
              <a:off x="7552277" y="254139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1DD9A47-8292-BEE3-3045-52EE4E6213D1}"/>
                </a:ext>
              </a:extLst>
            </p:cNvPr>
            <p:cNvSpPr/>
            <p:nvPr/>
          </p:nvSpPr>
          <p:spPr>
            <a:xfrm>
              <a:off x="8191408" y="4503013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7A7D021-6AB8-0AA3-678C-FA6CC41F8E9B}"/>
                </a:ext>
              </a:extLst>
            </p:cNvPr>
            <p:cNvSpPr/>
            <p:nvPr/>
          </p:nvSpPr>
          <p:spPr>
            <a:xfrm>
              <a:off x="7685523" y="2674640"/>
              <a:ext cx="1263770" cy="126377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F7345B8-ADE7-A3A0-75EA-2982D5CD9088}"/>
                </a:ext>
              </a:extLst>
            </p:cNvPr>
            <p:cNvSpPr/>
            <p:nvPr/>
          </p:nvSpPr>
          <p:spPr>
            <a:xfrm>
              <a:off x="8252982" y="4564587"/>
              <a:ext cx="128852" cy="128852"/>
            </a:xfrm>
            <a:prstGeom prst="ellipse">
              <a:avLst/>
            </a:prstGeom>
            <a:solidFill>
              <a:srgbClr val="557CF9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9F7E43A-8C29-7D9E-2852-038C52FE97A9}"/>
                </a:ext>
              </a:extLst>
            </p:cNvPr>
            <p:cNvSpPr/>
            <p:nvPr/>
          </p:nvSpPr>
          <p:spPr>
            <a:xfrm>
              <a:off x="7174683" y="4849543"/>
              <a:ext cx="2303289" cy="461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4546A">
                      <a:lumMod val="75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기능 설명</a:t>
              </a:r>
            </a:p>
          </p:txBody>
        </p:sp>
        <p:pic>
          <p:nvPicPr>
            <p:cNvPr id="114" name="그래픽 113" descr="벤 다이어그램">
              <a:extLst>
                <a:ext uri="{FF2B5EF4-FFF2-40B4-BE49-F238E27FC236}">
                  <a16:creationId xmlns:a16="http://schemas.microsoft.com/office/drawing/2014/main" id="{BCB972E5-4D77-E8AC-873C-62088827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29408" y="2982525"/>
              <a:ext cx="576000" cy="576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A85AD8-2C07-D00B-0AC7-3BA72B5ED777}"/>
              </a:ext>
            </a:extLst>
          </p:cNvPr>
          <p:cNvGrpSpPr/>
          <p:nvPr/>
        </p:nvGrpSpPr>
        <p:grpSpPr>
          <a:xfrm>
            <a:off x="4944356" y="2541394"/>
            <a:ext cx="2303289" cy="2769750"/>
            <a:chOff x="4944354" y="2541394"/>
            <a:chExt cx="2303289" cy="2769750"/>
          </a:xfrm>
        </p:grpSpPr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AA1FFF97-7DB5-6B88-9726-A95C6D637F27}"/>
                </a:ext>
              </a:extLst>
            </p:cNvPr>
            <p:cNvSpPr/>
            <p:nvPr/>
          </p:nvSpPr>
          <p:spPr>
            <a:xfrm>
              <a:off x="5321948" y="254139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BD3781-615B-4FCB-5E3A-489ECBF06DFB}"/>
                </a:ext>
              </a:extLst>
            </p:cNvPr>
            <p:cNvSpPr/>
            <p:nvPr/>
          </p:nvSpPr>
          <p:spPr>
            <a:xfrm>
              <a:off x="5961079" y="4503013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F866A8B-6A5F-C457-8A87-06872CBDDA1A}"/>
                </a:ext>
              </a:extLst>
            </p:cNvPr>
            <p:cNvSpPr/>
            <p:nvPr/>
          </p:nvSpPr>
          <p:spPr>
            <a:xfrm>
              <a:off x="5455194" y="2674640"/>
              <a:ext cx="1263770" cy="126377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4ECD8FC-AEB6-D317-815A-ED337D2DB157}"/>
                </a:ext>
              </a:extLst>
            </p:cNvPr>
            <p:cNvSpPr/>
            <p:nvPr/>
          </p:nvSpPr>
          <p:spPr>
            <a:xfrm>
              <a:off x="6022653" y="4564587"/>
              <a:ext cx="128852" cy="128852"/>
            </a:xfrm>
            <a:prstGeom prst="ellipse">
              <a:avLst/>
            </a:prstGeom>
            <a:solidFill>
              <a:srgbClr val="557CF9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10D9A9-5F9D-BC64-BFA8-85D7EFEAFE09}"/>
                </a:ext>
              </a:extLst>
            </p:cNvPr>
            <p:cNvSpPr/>
            <p:nvPr/>
          </p:nvSpPr>
          <p:spPr>
            <a:xfrm>
              <a:off x="4944354" y="4849543"/>
              <a:ext cx="2303289" cy="461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4546A">
                      <a:lumMod val="75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소개</a:t>
              </a:r>
            </a:p>
          </p:txBody>
        </p:sp>
        <p:pic>
          <p:nvPicPr>
            <p:cNvPr id="115" name="그래픽 114" descr="교사">
              <a:extLst>
                <a:ext uri="{FF2B5EF4-FFF2-40B4-BE49-F238E27FC236}">
                  <a16:creationId xmlns:a16="http://schemas.microsoft.com/office/drawing/2014/main" id="{2D209808-1521-8217-0549-A41C567BF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17079" y="3035458"/>
              <a:ext cx="540000" cy="540000"/>
            </a:xfrm>
            <a:prstGeom prst="rect">
              <a:avLst/>
            </a:prstGeom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CBA5631-E81C-1B17-7424-AAF227E77FFE}"/>
              </a:ext>
            </a:extLst>
          </p:cNvPr>
          <p:cNvSpPr txBox="1"/>
          <p:nvPr/>
        </p:nvSpPr>
        <p:spPr>
          <a:xfrm>
            <a:off x="4480526" y="997816"/>
            <a:ext cx="3230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4619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CONTENTS</a:t>
            </a:r>
            <a:endParaRPr lang="ko-KR" altLang="en-US" sz="3600" dirty="0">
              <a:solidFill>
                <a:srgbClr val="14619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206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BF14BC6-8BBB-C62B-9968-1C60AD26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85" y="1104150"/>
            <a:ext cx="9838974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4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A8AC7-00AC-F3E9-73D3-3F734F2F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85" y="1104150"/>
            <a:ext cx="9978574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3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12C4A-8CE4-D4EE-BA36-D8E6D60D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72" y="1104150"/>
            <a:ext cx="9763600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6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8EF0E-FB74-B8E1-90FF-8B85E681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88" y="1104150"/>
            <a:ext cx="9771167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E9E03A-004F-BE1C-1972-B09015F9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10" y="1104150"/>
            <a:ext cx="9812523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60F82C-A003-06FA-298F-5024904F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4" y="1104150"/>
            <a:ext cx="9805856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03F51-20AA-5602-A5E2-72D55B277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07" y="1104515"/>
            <a:ext cx="988833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FF8533-8F98-A173-FA0C-C5356F18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47" y="1065278"/>
            <a:ext cx="9782049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화면정의서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FE612-B297-0DAD-282C-29C7FD98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02" y="1104150"/>
            <a:ext cx="9786340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35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프로세스정의서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32D9DF-8EF2-36AB-B050-B32BF5615B43}"/>
              </a:ext>
            </a:extLst>
          </p:cNvPr>
          <p:cNvGrpSpPr/>
          <p:nvPr/>
        </p:nvGrpSpPr>
        <p:grpSpPr>
          <a:xfrm>
            <a:off x="1514352" y="1229939"/>
            <a:ext cx="9401040" cy="5274422"/>
            <a:chOff x="1025832" y="1322501"/>
            <a:chExt cx="9401040" cy="5274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752E87D-91CB-F02E-1117-5C4FD1B16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832" y="1322501"/>
              <a:ext cx="4320000" cy="16618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7D7EE88-DF77-34DC-8007-55A2A5FE2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832" y="5085393"/>
              <a:ext cx="4320000" cy="13264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FA3883-857E-A793-69AB-4189CA6E1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872" y="3700741"/>
              <a:ext cx="4212000" cy="211874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C7180EE-3EB8-1384-85B9-A13E4BAB7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4872" y="1322501"/>
              <a:ext cx="4212000" cy="124659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522D03-4F84-798D-6F6C-782287B0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4872" y="2610793"/>
              <a:ext cx="4212000" cy="104305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365DF10-64BD-D118-4C6C-1641C8BD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832" y="3057639"/>
              <a:ext cx="4320000" cy="19545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A18745-F31A-CDD0-FFE9-248A939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872" y="5866374"/>
              <a:ext cx="4212000" cy="730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36C665-5066-06F2-363D-9C17E7302642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D77CAF-040B-A394-2C08-4E8E79B55BE8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 소개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6F49A9-89C5-1CDA-7425-D96AD87B007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238B8F-F641-625D-39F2-3633ED8BD4EA}"/>
              </a:ext>
            </a:extLst>
          </p:cNvPr>
          <p:cNvGrpSpPr/>
          <p:nvPr/>
        </p:nvGrpSpPr>
        <p:grpSpPr>
          <a:xfrm>
            <a:off x="818633" y="1995150"/>
            <a:ext cx="10792477" cy="3744890"/>
            <a:chOff x="818633" y="1995150"/>
            <a:chExt cx="10792477" cy="37448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4AF21D9-C597-A5DE-C842-8C3ACCA0958E}"/>
                </a:ext>
              </a:extLst>
            </p:cNvPr>
            <p:cNvGrpSpPr/>
            <p:nvPr/>
          </p:nvGrpSpPr>
          <p:grpSpPr>
            <a:xfrm>
              <a:off x="818633" y="1995150"/>
              <a:ext cx="1800000" cy="3744000"/>
              <a:chOff x="729881" y="1945544"/>
              <a:chExt cx="2000619" cy="417492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CF7C8E31-AAD6-A296-94F6-2A2F40CA8742}"/>
                  </a:ext>
                </a:extLst>
              </p:cNvPr>
              <p:cNvSpPr/>
              <p:nvPr/>
            </p:nvSpPr>
            <p:spPr>
              <a:xfrm>
                <a:off x="729881" y="3468878"/>
                <a:ext cx="2000619" cy="2651591"/>
              </a:xfrm>
              <a:prstGeom prst="roundRect">
                <a:avLst>
                  <a:gd name="adj" fmla="val 5702"/>
                </a:avLst>
              </a:prstGeom>
              <a:solidFill>
                <a:srgbClr val="D7EBFE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CA5480AD-80A4-93A6-DB9A-1B9C6B9F7215}"/>
                  </a:ext>
                </a:extLst>
              </p:cNvPr>
              <p:cNvSpPr/>
              <p:nvPr/>
            </p:nvSpPr>
            <p:spPr>
              <a:xfrm flipV="1">
                <a:off x="1462253" y="5028828"/>
                <a:ext cx="535873" cy="357928"/>
              </a:xfrm>
              <a:prstGeom prst="triangle">
                <a:avLst/>
              </a:prstGeom>
              <a:solidFill>
                <a:srgbClr val="74B5CF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9E9C3425-A75E-35A8-7897-CDA5299DBF35}"/>
                  </a:ext>
                </a:extLst>
              </p:cNvPr>
              <p:cNvSpPr/>
              <p:nvPr/>
            </p:nvSpPr>
            <p:spPr>
              <a:xfrm>
                <a:off x="925555" y="1945544"/>
                <a:ext cx="1609270" cy="3198957"/>
              </a:xfrm>
              <a:prstGeom prst="roundRect">
                <a:avLst>
                  <a:gd name="adj" fmla="val 7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BDCA48-7217-BFCE-06CE-E34AA25F1111}"/>
                  </a:ext>
                </a:extLst>
              </p:cNvPr>
              <p:cNvSpPr txBox="1"/>
              <p:nvPr/>
            </p:nvSpPr>
            <p:spPr>
              <a:xfrm>
                <a:off x="775232" y="5349233"/>
                <a:ext cx="1896867" cy="76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srgbClr val="0070C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PL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윤강혁</a:t>
                </a:r>
                <a:endParaRPr lang="en-US" altLang="ko-KR" sz="1050" dirty="0">
                  <a:solidFill>
                    <a:srgbClr val="4E5DA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원무과 기능 구현</a:t>
                </a:r>
                <a:endPara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88AF11C6-BABC-CB77-5350-BF6427098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635" y="2731347"/>
                <a:ext cx="1386059" cy="2347118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1AB5451-0309-F509-3289-B86C840EF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99" t="26599" r="43396" b="44047"/>
              <a:stretch/>
            </p:blipFill>
            <p:spPr>
              <a:xfrm rot="220136">
                <a:off x="1261894" y="2039313"/>
                <a:ext cx="1005760" cy="117726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869E662-1F09-A214-AB43-28DBD6267946}"/>
                </a:ext>
              </a:extLst>
            </p:cNvPr>
            <p:cNvGrpSpPr/>
            <p:nvPr/>
          </p:nvGrpSpPr>
          <p:grpSpPr>
            <a:xfrm>
              <a:off x="3066752" y="1995150"/>
              <a:ext cx="1800000" cy="3744890"/>
              <a:chOff x="2978001" y="1945544"/>
              <a:chExt cx="2000619" cy="4175917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D7210C0B-290D-39A7-4DAD-33C5F829D15F}"/>
                  </a:ext>
                </a:extLst>
              </p:cNvPr>
              <p:cNvSpPr/>
              <p:nvPr/>
            </p:nvSpPr>
            <p:spPr>
              <a:xfrm>
                <a:off x="2978001" y="3468878"/>
                <a:ext cx="2000619" cy="2651591"/>
              </a:xfrm>
              <a:prstGeom prst="roundRect">
                <a:avLst>
                  <a:gd name="adj" fmla="val 5702"/>
                </a:avLst>
              </a:prstGeom>
              <a:solidFill>
                <a:srgbClr val="D7EBFE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이등변 삼각형 103">
                <a:extLst>
                  <a:ext uri="{FF2B5EF4-FFF2-40B4-BE49-F238E27FC236}">
                    <a16:creationId xmlns:a16="http://schemas.microsoft.com/office/drawing/2014/main" id="{5C77FA4E-6809-0CB5-D42F-A1EC279D0C82}"/>
                  </a:ext>
                </a:extLst>
              </p:cNvPr>
              <p:cNvSpPr/>
              <p:nvPr/>
            </p:nvSpPr>
            <p:spPr>
              <a:xfrm flipV="1">
                <a:off x="3710373" y="5028828"/>
                <a:ext cx="535873" cy="357928"/>
              </a:xfrm>
              <a:prstGeom prst="triangle">
                <a:avLst/>
              </a:prstGeom>
              <a:solidFill>
                <a:srgbClr val="74B5CF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06C49938-A41E-742E-4A88-56C614EE3F61}"/>
                  </a:ext>
                </a:extLst>
              </p:cNvPr>
              <p:cNvSpPr/>
              <p:nvPr/>
            </p:nvSpPr>
            <p:spPr>
              <a:xfrm>
                <a:off x="3173675" y="1945544"/>
                <a:ext cx="1609270" cy="3198957"/>
              </a:xfrm>
              <a:prstGeom prst="roundRect">
                <a:avLst>
                  <a:gd name="adj" fmla="val 7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74C5122-64D7-6286-335C-11E5CECD80E8}"/>
                  </a:ext>
                </a:extLst>
              </p:cNvPr>
              <p:cNvSpPr txBox="1"/>
              <p:nvPr/>
            </p:nvSpPr>
            <p:spPr>
              <a:xfrm>
                <a:off x="3023352" y="5355050"/>
                <a:ext cx="1896867" cy="76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srgbClr val="0070C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AA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김예린</a:t>
                </a:r>
                <a:endPara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인사총무과 기능 구현</a:t>
                </a:r>
                <a:endPara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703E0323-204B-3413-6C99-1D94E3A9A0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1969" y="2506737"/>
                <a:ext cx="1386000" cy="2570218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0B00DE07-2993-7422-5057-5DDAA4C94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57" t="12842" r="51789" b="63962"/>
              <a:stretch/>
            </p:blipFill>
            <p:spPr>
              <a:xfrm>
                <a:off x="3369348" y="1983743"/>
                <a:ext cx="1126194" cy="1602324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8ED348-0A97-C9F5-D334-1319ECDDDDE7}"/>
                </a:ext>
              </a:extLst>
            </p:cNvPr>
            <p:cNvGrpSpPr/>
            <p:nvPr/>
          </p:nvGrpSpPr>
          <p:grpSpPr>
            <a:xfrm>
              <a:off x="5314871" y="1995150"/>
              <a:ext cx="1800000" cy="3744000"/>
              <a:chOff x="5226121" y="1945544"/>
              <a:chExt cx="2000619" cy="4174925"/>
            </a:xfrm>
          </p:grpSpPr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3256FDFA-AFA1-4D8E-2F4C-3E372FF07DC2}"/>
                  </a:ext>
                </a:extLst>
              </p:cNvPr>
              <p:cNvSpPr/>
              <p:nvPr/>
            </p:nvSpPr>
            <p:spPr>
              <a:xfrm>
                <a:off x="5226121" y="3468878"/>
                <a:ext cx="2000619" cy="2651591"/>
              </a:xfrm>
              <a:prstGeom prst="roundRect">
                <a:avLst>
                  <a:gd name="adj" fmla="val 5702"/>
                </a:avLst>
              </a:prstGeom>
              <a:solidFill>
                <a:srgbClr val="D7EBFE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이등변 삼각형 93">
                <a:extLst>
                  <a:ext uri="{FF2B5EF4-FFF2-40B4-BE49-F238E27FC236}">
                    <a16:creationId xmlns:a16="http://schemas.microsoft.com/office/drawing/2014/main" id="{6A24D2B1-09FA-74F1-C27B-89EA7C95D878}"/>
                  </a:ext>
                </a:extLst>
              </p:cNvPr>
              <p:cNvSpPr/>
              <p:nvPr/>
            </p:nvSpPr>
            <p:spPr>
              <a:xfrm flipV="1">
                <a:off x="5958493" y="5028828"/>
                <a:ext cx="535873" cy="357928"/>
              </a:xfrm>
              <a:prstGeom prst="triangle">
                <a:avLst/>
              </a:prstGeom>
              <a:solidFill>
                <a:srgbClr val="74B5CF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B21E2FAF-8ED3-94FE-9B22-94B751D0E06C}"/>
                  </a:ext>
                </a:extLst>
              </p:cNvPr>
              <p:cNvSpPr/>
              <p:nvPr/>
            </p:nvSpPr>
            <p:spPr>
              <a:xfrm>
                <a:off x="5421795" y="1945544"/>
                <a:ext cx="1609270" cy="3198957"/>
              </a:xfrm>
              <a:prstGeom prst="roundRect">
                <a:avLst>
                  <a:gd name="adj" fmla="val 7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606008-7F40-997D-1C22-3750556A8FF8}"/>
                  </a:ext>
                </a:extLst>
              </p:cNvPr>
              <p:cNvSpPr txBox="1"/>
              <p:nvPr/>
            </p:nvSpPr>
            <p:spPr>
              <a:xfrm>
                <a:off x="5271472" y="5355050"/>
                <a:ext cx="1896867" cy="743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srgbClr val="0070C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DA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이경민</a:t>
                </a:r>
                <a:endPara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·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물리치료과 기능 구현</a:t>
                </a:r>
                <a:endParaRPr lang="ko-KR" alt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B64146BD-FF9D-3EA7-8B9D-0B8CAFFC9E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541" y="2946400"/>
                <a:ext cx="1386000" cy="2116040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7D9B77A6-CEA0-A766-5056-274F11BEF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83" t="12639" r="8147" b="43874"/>
              <a:stretch/>
            </p:blipFill>
            <p:spPr>
              <a:xfrm>
                <a:off x="5430757" y="1987300"/>
                <a:ext cx="1514031" cy="2307552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1E7977-76E7-B57D-E7AE-F6425755185E}"/>
                </a:ext>
              </a:extLst>
            </p:cNvPr>
            <p:cNvGrpSpPr/>
            <p:nvPr/>
          </p:nvGrpSpPr>
          <p:grpSpPr>
            <a:xfrm>
              <a:off x="9811110" y="1995150"/>
              <a:ext cx="1800000" cy="3744890"/>
              <a:chOff x="9722359" y="1945544"/>
              <a:chExt cx="2000619" cy="4175917"/>
            </a:xfrm>
          </p:grpSpPr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D16769C6-D8F5-1DC7-5535-9C503D675147}"/>
                  </a:ext>
                </a:extLst>
              </p:cNvPr>
              <p:cNvSpPr/>
              <p:nvPr/>
            </p:nvSpPr>
            <p:spPr>
              <a:xfrm>
                <a:off x="9722359" y="3468878"/>
                <a:ext cx="2000619" cy="2651591"/>
              </a:xfrm>
              <a:prstGeom prst="roundRect">
                <a:avLst>
                  <a:gd name="adj" fmla="val 5702"/>
                </a:avLst>
              </a:prstGeom>
              <a:solidFill>
                <a:srgbClr val="D7EBFE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이등변 삼각형 123">
                <a:extLst>
                  <a:ext uri="{FF2B5EF4-FFF2-40B4-BE49-F238E27FC236}">
                    <a16:creationId xmlns:a16="http://schemas.microsoft.com/office/drawing/2014/main" id="{22670FE4-1AFB-952A-A678-6DA4367F25BA}"/>
                  </a:ext>
                </a:extLst>
              </p:cNvPr>
              <p:cNvSpPr/>
              <p:nvPr/>
            </p:nvSpPr>
            <p:spPr>
              <a:xfrm flipV="1">
                <a:off x="10454731" y="5028828"/>
                <a:ext cx="535873" cy="357928"/>
              </a:xfrm>
              <a:prstGeom prst="triangle">
                <a:avLst/>
              </a:prstGeom>
              <a:solidFill>
                <a:srgbClr val="74B5CF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A62618EB-6DA7-75EB-D566-9D9645CBD2EF}"/>
                  </a:ext>
                </a:extLst>
              </p:cNvPr>
              <p:cNvSpPr/>
              <p:nvPr/>
            </p:nvSpPr>
            <p:spPr>
              <a:xfrm>
                <a:off x="9918033" y="1945544"/>
                <a:ext cx="1609270" cy="3198957"/>
              </a:xfrm>
              <a:prstGeom prst="roundRect">
                <a:avLst>
                  <a:gd name="adj" fmla="val 7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D13BC2F-E2C9-7327-F7E4-1F24088BFE64}"/>
                  </a:ext>
                </a:extLst>
              </p:cNvPr>
              <p:cNvSpPr txBox="1"/>
              <p:nvPr/>
            </p:nvSpPr>
            <p:spPr>
              <a:xfrm>
                <a:off x="9767710" y="5355050"/>
                <a:ext cx="1896867" cy="76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srgbClr val="0070C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UA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정은비</a:t>
                </a:r>
                <a:endPara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의사 기능 담당</a:t>
                </a:r>
                <a:endPara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796B14D2-87AE-A746-1282-2F283BD78934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9667" y="2681714"/>
                <a:ext cx="1386000" cy="2347114"/>
              </a:xfrm>
              <a:prstGeom prst="rect">
                <a:avLst/>
              </a:prstGeom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961B2B74-248A-AC8F-5BB6-4A3D624340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60" t="12912" r="45220" b="48768"/>
              <a:stretch/>
            </p:blipFill>
            <p:spPr>
              <a:xfrm>
                <a:off x="10202770" y="1958697"/>
                <a:ext cx="1049039" cy="2068391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36E4F0-23AC-BC41-9386-4E69451F4F76}"/>
                </a:ext>
              </a:extLst>
            </p:cNvPr>
            <p:cNvGrpSpPr/>
            <p:nvPr/>
          </p:nvGrpSpPr>
          <p:grpSpPr>
            <a:xfrm>
              <a:off x="7562990" y="1995150"/>
              <a:ext cx="1800000" cy="3744000"/>
              <a:chOff x="7474241" y="1945544"/>
              <a:chExt cx="2000619" cy="4174925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256CB100-788E-E877-C8E4-C9BD6996A422}"/>
                  </a:ext>
                </a:extLst>
              </p:cNvPr>
              <p:cNvSpPr/>
              <p:nvPr/>
            </p:nvSpPr>
            <p:spPr>
              <a:xfrm>
                <a:off x="7474241" y="3468878"/>
                <a:ext cx="2000619" cy="2651591"/>
              </a:xfrm>
              <a:prstGeom prst="roundRect">
                <a:avLst>
                  <a:gd name="adj" fmla="val 5702"/>
                </a:avLst>
              </a:prstGeom>
              <a:solidFill>
                <a:srgbClr val="D7EBFE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이등변 삼각형 113">
                <a:extLst>
                  <a:ext uri="{FF2B5EF4-FFF2-40B4-BE49-F238E27FC236}">
                    <a16:creationId xmlns:a16="http://schemas.microsoft.com/office/drawing/2014/main" id="{949F1323-7470-3A51-E071-8BFA60A4054B}"/>
                  </a:ext>
                </a:extLst>
              </p:cNvPr>
              <p:cNvSpPr/>
              <p:nvPr/>
            </p:nvSpPr>
            <p:spPr>
              <a:xfrm flipV="1">
                <a:off x="8206613" y="5028828"/>
                <a:ext cx="535873" cy="357928"/>
              </a:xfrm>
              <a:prstGeom prst="triangle">
                <a:avLst/>
              </a:prstGeom>
              <a:solidFill>
                <a:srgbClr val="74B5CF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A95FBC4-2B66-F525-AE8A-88441D5517BB}"/>
                  </a:ext>
                </a:extLst>
              </p:cNvPr>
              <p:cNvSpPr/>
              <p:nvPr/>
            </p:nvSpPr>
            <p:spPr>
              <a:xfrm>
                <a:off x="7669915" y="1945544"/>
                <a:ext cx="1609270" cy="3198957"/>
              </a:xfrm>
              <a:prstGeom prst="roundRect">
                <a:avLst>
                  <a:gd name="adj" fmla="val 7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78D8D64-CBE8-CF79-7665-4AF450E79C89}"/>
                  </a:ext>
                </a:extLst>
              </p:cNvPr>
              <p:cNvSpPr txBox="1"/>
              <p:nvPr/>
            </p:nvSpPr>
            <p:spPr>
              <a:xfrm>
                <a:off x="7519592" y="5355050"/>
                <a:ext cx="1896867" cy="743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srgbClr val="0070C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TA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정수지</a:t>
                </a:r>
                <a:endPara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간호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·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영상의학과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기능 구현</a:t>
                </a:r>
                <a:endParaRPr lang="ko-KR" alt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83F38302-67E8-9445-0D24-C277B2C3A3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9546" y="2729840"/>
                <a:ext cx="1386000" cy="2347114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C0A24D25-21EB-235B-696E-FDCA7B49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3250" y="2094082"/>
                <a:ext cx="1324631" cy="18303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541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700E88-10CB-9FE9-22BC-DAD0E889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15" y="1173937"/>
            <a:ext cx="7758169" cy="5386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C9BC-8622-57AF-9074-D25351B0E281}"/>
              </a:ext>
            </a:extLst>
          </p:cNvPr>
          <p:cNvSpPr txBox="1"/>
          <p:nvPr/>
        </p:nvSpPr>
        <p:spPr>
          <a:xfrm>
            <a:off x="9392705" y="1622230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원무과</a:t>
            </a:r>
          </a:p>
        </p:txBody>
      </p:sp>
    </p:spTree>
    <p:extLst>
      <p:ext uri="{BB962C8B-B14F-4D97-AF65-F5344CB8AC3E}">
        <p14:creationId xmlns:p14="http://schemas.microsoft.com/office/powerpoint/2010/main" val="3500508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DEC93-007A-2F52-05A3-93693376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53" y="1181081"/>
            <a:ext cx="7767694" cy="5372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391C2-41BD-F33E-C5C5-5FD5FE582084}"/>
              </a:ext>
            </a:extLst>
          </p:cNvPr>
          <p:cNvSpPr txBox="1"/>
          <p:nvPr/>
        </p:nvSpPr>
        <p:spPr>
          <a:xfrm>
            <a:off x="9392705" y="1603568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원무과</a:t>
            </a:r>
          </a:p>
        </p:txBody>
      </p:sp>
    </p:spTree>
    <p:extLst>
      <p:ext uri="{BB962C8B-B14F-4D97-AF65-F5344CB8AC3E}">
        <p14:creationId xmlns:p14="http://schemas.microsoft.com/office/powerpoint/2010/main" val="3415663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85387-9352-336E-8A9D-8786F991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34" y="1157268"/>
            <a:ext cx="7762932" cy="5419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3C26F-0B79-0356-322F-983A6A8282EC}"/>
              </a:ext>
            </a:extLst>
          </p:cNvPr>
          <p:cNvSpPr txBox="1"/>
          <p:nvPr/>
        </p:nvSpPr>
        <p:spPr>
          <a:xfrm>
            <a:off x="9075456" y="1640892"/>
            <a:ext cx="84029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원무과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</a:t>
            </a:r>
          </a:p>
        </p:txBody>
      </p:sp>
    </p:spTree>
    <p:extLst>
      <p:ext uri="{BB962C8B-B14F-4D97-AF65-F5344CB8AC3E}">
        <p14:creationId xmlns:p14="http://schemas.microsoft.com/office/powerpoint/2010/main" val="75802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A61096-ED35-D4E1-533B-9CB943B6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90" y="1152505"/>
            <a:ext cx="7777219" cy="5429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C7224-142C-DDAC-8837-C0A1FA5D657B}"/>
              </a:ext>
            </a:extLst>
          </p:cNvPr>
          <p:cNvSpPr txBox="1"/>
          <p:nvPr/>
        </p:nvSpPr>
        <p:spPr>
          <a:xfrm>
            <a:off x="9497870" y="1622230"/>
            <a:ext cx="4187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6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603E5-0CB1-7AD6-EFD3-B85DDDBE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53" y="1138218"/>
            <a:ext cx="7767694" cy="5457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B2680-3BDC-12BA-EF0B-4931818157C2}"/>
              </a:ext>
            </a:extLst>
          </p:cNvPr>
          <p:cNvSpPr txBox="1"/>
          <p:nvPr/>
        </p:nvSpPr>
        <p:spPr>
          <a:xfrm>
            <a:off x="9392705" y="1622230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간호사</a:t>
            </a:r>
          </a:p>
        </p:txBody>
      </p:sp>
    </p:spTree>
    <p:extLst>
      <p:ext uri="{BB962C8B-B14F-4D97-AF65-F5344CB8AC3E}">
        <p14:creationId xmlns:p14="http://schemas.microsoft.com/office/powerpoint/2010/main" val="43469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2BE87-B619-50E1-49FA-465BF211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78" y="1145362"/>
            <a:ext cx="7748644" cy="5443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DF7DF-2A38-A9FF-F7B5-B531BF05A6EA}"/>
              </a:ext>
            </a:extLst>
          </p:cNvPr>
          <p:cNvSpPr txBox="1"/>
          <p:nvPr/>
        </p:nvSpPr>
        <p:spPr>
          <a:xfrm>
            <a:off x="9392705" y="1622230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간호사</a:t>
            </a:r>
          </a:p>
        </p:txBody>
      </p:sp>
    </p:spTree>
    <p:extLst>
      <p:ext uri="{BB962C8B-B14F-4D97-AF65-F5344CB8AC3E}">
        <p14:creationId xmlns:p14="http://schemas.microsoft.com/office/powerpoint/2010/main" val="366765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D6169-6886-904F-B847-5D6074AA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90" y="1145362"/>
            <a:ext cx="7777219" cy="5443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88BBA-DDAB-5905-A6E3-CC3E87D88F2D}"/>
              </a:ext>
            </a:extLst>
          </p:cNvPr>
          <p:cNvSpPr txBox="1"/>
          <p:nvPr/>
        </p:nvSpPr>
        <p:spPr>
          <a:xfrm>
            <a:off x="9145052" y="1622230"/>
            <a:ext cx="76976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영상의학과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473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30D18-2044-F4BE-CDB7-3708B7C9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15" y="1169174"/>
            <a:ext cx="7758169" cy="5395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510BD-2B81-D0BE-6122-89A580F6E371}"/>
              </a:ext>
            </a:extLst>
          </p:cNvPr>
          <p:cNvSpPr txBox="1"/>
          <p:nvPr/>
        </p:nvSpPr>
        <p:spPr>
          <a:xfrm>
            <a:off x="9145052" y="1622230"/>
            <a:ext cx="76976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물리치료과</a:t>
            </a:r>
          </a:p>
        </p:txBody>
      </p:sp>
    </p:spTree>
    <p:extLst>
      <p:ext uri="{BB962C8B-B14F-4D97-AF65-F5344CB8AC3E}">
        <p14:creationId xmlns:p14="http://schemas.microsoft.com/office/powerpoint/2010/main" val="16902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프로세스흐름도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FE8F0-267B-CACE-79AC-32BB815F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90" y="1138218"/>
            <a:ext cx="7777219" cy="5457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05964-0498-9ABA-B1EC-7815F4712DC0}"/>
              </a:ext>
            </a:extLst>
          </p:cNvPr>
          <p:cNvSpPr txBox="1"/>
          <p:nvPr/>
        </p:nvSpPr>
        <p:spPr>
          <a:xfrm>
            <a:off x="9145052" y="1622230"/>
            <a:ext cx="76976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인사총무과</a:t>
            </a:r>
          </a:p>
        </p:txBody>
      </p:sp>
    </p:spTree>
    <p:extLst>
      <p:ext uri="{BB962C8B-B14F-4D97-AF65-F5344CB8AC3E}">
        <p14:creationId xmlns:p14="http://schemas.microsoft.com/office/powerpoint/2010/main" val="388489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7787C0-5ACB-E431-4399-BE3C4FF9CEC5}"/>
              </a:ext>
            </a:extLst>
          </p:cNvPr>
          <p:cNvGrpSpPr/>
          <p:nvPr/>
        </p:nvGrpSpPr>
        <p:grpSpPr>
          <a:xfrm>
            <a:off x="5408451" y="3332888"/>
            <a:ext cx="1375097" cy="1341237"/>
            <a:chOff x="4688114" y="2554514"/>
            <a:chExt cx="2891972" cy="28207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B38DE7-3977-DA74-B114-DCF414E45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2" t="30890" r="13830"/>
            <a:stretch/>
          </p:blipFill>
          <p:spPr>
            <a:xfrm>
              <a:off x="4688114" y="2685143"/>
              <a:ext cx="2815772" cy="269013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E5A19DD-4946-93AA-7D2E-94D226BEF8F8}"/>
                </a:ext>
              </a:extLst>
            </p:cNvPr>
            <p:cNvSpPr/>
            <p:nvPr/>
          </p:nvSpPr>
          <p:spPr>
            <a:xfrm>
              <a:off x="4688114" y="2554514"/>
              <a:ext cx="638629" cy="290286"/>
            </a:xfrm>
            <a:prstGeom prst="rect">
              <a:avLst/>
            </a:prstGeom>
            <a:solidFill>
              <a:srgbClr val="D7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85D18EC-B4A0-E58A-0AA4-EE7BCF6F7ECD}"/>
                </a:ext>
              </a:extLst>
            </p:cNvPr>
            <p:cNvSpPr/>
            <p:nvPr/>
          </p:nvSpPr>
          <p:spPr>
            <a:xfrm>
              <a:off x="6941457" y="2569028"/>
              <a:ext cx="638629" cy="290286"/>
            </a:xfrm>
            <a:prstGeom prst="rect">
              <a:avLst/>
            </a:prstGeom>
            <a:solidFill>
              <a:srgbClr val="D7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5C667A-DCCC-5C1E-58EA-8D0ABD608C9E}"/>
              </a:ext>
            </a:extLst>
          </p:cNvPr>
          <p:cNvSpPr txBox="1"/>
          <p:nvPr/>
        </p:nvSpPr>
        <p:spPr>
          <a:xfrm>
            <a:off x="3948799" y="2183875"/>
            <a:ext cx="429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12609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2055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일정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모서리가 둥근 직사각형 22">
            <a:extLst>
              <a:ext uri="{FF2B5EF4-FFF2-40B4-BE49-F238E27FC236}">
                <a16:creationId xmlns:a16="http://schemas.microsoft.com/office/drawing/2014/main" id="{FD75CB77-7660-4D11-26BB-73CDFC7C57F6}"/>
              </a:ext>
            </a:extLst>
          </p:cNvPr>
          <p:cNvSpPr/>
          <p:nvPr/>
        </p:nvSpPr>
        <p:spPr>
          <a:xfrm>
            <a:off x="889613" y="2028048"/>
            <a:ext cx="1260000" cy="57600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6BEBA0-CC17-48D0-B861-CAC5558827D6}"/>
              </a:ext>
            </a:extLst>
          </p:cNvPr>
          <p:cNvSpPr/>
          <p:nvPr/>
        </p:nvSpPr>
        <p:spPr>
          <a:xfrm>
            <a:off x="889613" y="3078486"/>
            <a:ext cx="1260000" cy="57600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 w="15875">
            <a:solidFill>
              <a:srgbClr val="489BF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6" name="모서리가 둥근 직사각형 22">
            <a:extLst>
              <a:ext uri="{FF2B5EF4-FFF2-40B4-BE49-F238E27FC236}">
                <a16:creationId xmlns:a16="http://schemas.microsoft.com/office/drawing/2014/main" id="{910FA7C0-0E2B-43FC-9601-5B852C13C9E8}"/>
              </a:ext>
            </a:extLst>
          </p:cNvPr>
          <p:cNvSpPr/>
          <p:nvPr/>
        </p:nvSpPr>
        <p:spPr>
          <a:xfrm>
            <a:off x="889613" y="4266213"/>
            <a:ext cx="1260000" cy="57600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기간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363C97B-FEBC-0B24-0615-F27663FDC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64822"/>
              </p:ext>
            </p:extLst>
          </p:nvPr>
        </p:nvGraphicFramePr>
        <p:xfrm>
          <a:off x="2604424" y="1468539"/>
          <a:ext cx="8694080" cy="4781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1438074092"/>
                    </a:ext>
                  </a:extLst>
                </a:gridCol>
              </a:tblGrid>
              <a:tr h="355599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8.21                                                                                                                                                          10.17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9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</a:t>
                      </a: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Mar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Apr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</a:t>
                      </a: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83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660757"/>
                  </a:ext>
                </a:extLst>
              </a:tr>
              <a:tr h="14182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496282"/>
                  </a:ext>
                </a:extLst>
              </a:tr>
              <a:tr h="10157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2413" marR="62413" marT="31205" marB="3120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346195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6EEB225-7807-FD18-4D8F-6F8077397EC9}"/>
              </a:ext>
            </a:extLst>
          </p:cNvPr>
          <p:cNvSpPr/>
          <p:nvPr/>
        </p:nvSpPr>
        <p:spPr>
          <a:xfrm>
            <a:off x="889613" y="5464689"/>
            <a:ext cx="1260000" cy="57600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 w="15875">
            <a:solidFill>
              <a:srgbClr val="489BF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및</a:t>
            </a:r>
            <a:endParaRPr lang="en-US" altLang="ko-KR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  <a:endParaRPr lang="en-US" altLang="ko-KR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9CFB55C-66AF-51DC-A1A3-C620A438CFA4}"/>
              </a:ext>
            </a:extLst>
          </p:cNvPr>
          <p:cNvGrpSpPr/>
          <p:nvPr/>
        </p:nvGrpSpPr>
        <p:grpSpPr>
          <a:xfrm>
            <a:off x="2636417" y="1973087"/>
            <a:ext cx="3963414" cy="702493"/>
            <a:chOff x="2636417" y="1973087"/>
            <a:chExt cx="3963414" cy="70249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67E270-8207-544D-859B-5948F0998A24}"/>
                </a:ext>
              </a:extLst>
            </p:cNvPr>
            <p:cNvGrpSpPr/>
            <p:nvPr/>
          </p:nvGrpSpPr>
          <p:grpSpPr>
            <a:xfrm>
              <a:off x="2636417" y="1973087"/>
              <a:ext cx="1577926" cy="261610"/>
              <a:chOff x="2776379" y="2206358"/>
              <a:chExt cx="1577926" cy="26161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78321BC-D40E-020F-FAF4-571F63E39FDB}"/>
                  </a:ext>
                </a:extLst>
              </p:cNvPr>
              <p:cNvGrpSpPr/>
              <p:nvPr/>
            </p:nvGrpSpPr>
            <p:grpSpPr>
              <a:xfrm>
                <a:off x="2776379" y="2207916"/>
                <a:ext cx="720000" cy="257859"/>
                <a:chOff x="2877043" y="2468784"/>
                <a:chExt cx="720000" cy="257859"/>
              </a:xfrm>
            </p:grpSpPr>
            <p:sp>
              <p:nvSpPr>
                <p:cNvPr id="22" name="모서리가 둥근 직사각형 27">
                  <a:extLst>
                    <a:ext uri="{FF2B5EF4-FFF2-40B4-BE49-F238E27FC236}">
                      <a16:creationId xmlns:a16="http://schemas.microsoft.com/office/drawing/2014/main" id="{D99D6ABF-1538-4722-4132-ED734A57C094}"/>
                    </a:ext>
                  </a:extLst>
                </p:cNvPr>
                <p:cNvSpPr/>
                <p:nvPr/>
              </p:nvSpPr>
              <p:spPr>
                <a:xfrm>
                  <a:off x="2877043" y="2562500"/>
                  <a:ext cx="720000" cy="7042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9BFB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CC413A9D-035E-5215-3DBC-9F54E24AE3F9}"/>
                    </a:ext>
                  </a:extLst>
                </p:cNvPr>
                <p:cNvGrpSpPr/>
                <p:nvPr/>
              </p:nvGrpSpPr>
              <p:grpSpPr>
                <a:xfrm>
                  <a:off x="3108113" y="2468784"/>
                  <a:ext cx="257859" cy="257859"/>
                  <a:chOff x="8060346" y="1488344"/>
                  <a:chExt cx="257859" cy="257859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4ED1020-9FC6-136D-5A05-0321A4CF0BEA}"/>
                      </a:ext>
                    </a:extLst>
                  </p:cNvPr>
                  <p:cNvSpPr/>
                  <p:nvPr/>
                </p:nvSpPr>
                <p:spPr>
                  <a:xfrm>
                    <a:off x="8060346" y="1488344"/>
                    <a:ext cx="257859" cy="257859"/>
                  </a:xfrm>
                  <a:prstGeom prst="ellipse">
                    <a:avLst/>
                  </a:prstGeom>
                  <a:solidFill>
                    <a:srgbClr val="3C3F46"/>
                  </a:solidFill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0A17C0D-6DBF-E073-31BB-37C0B7C17DD6}"/>
                      </a:ext>
                    </a:extLst>
                  </p:cNvPr>
                  <p:cNvSpPr/>
                  <p:nvPr/>
                </p:nvSpPr>
                <p:spPr>
                  <a:xfrm>
                    <a:off x="8099730" y="1556751"/>
                    <a:ext cx="179090" cy="121045"/>
                  </a:xfrm>
                  <a:custGeom>
                    <a:avLst/>
                    <a:gdLst>
                      <a:gd name="connsiteX0" fmla="*/ 0 w 123825"/>
                      <a:gd name="connsiteY0" fmla="*/ 19050 h 76200"/>
                      <a:gd name="connsiteX1" fmla="*/ 47625 w 123825"/>
                      <a:gd name="connsiteY1" fmla="*/ 76200 h 76200"/>
                      <a:gd name="connsiteX2" fmla="*/ 123825 w 123825"/>
                      <a:gd name="connsiteY2" fmla="*/ 0 h 76200"/>
                      <a:gd name="connsiteX0" fmla="*/ 0 w 112741"/>
                      <a:gd name="connsiteY0" fmla="*/ 37061 h 76200"/>
                      <a:gd name="connsiteX1" fmla="*/ 36541 w 112741"/>
                      <a:gd name="connsiteY1" fmla="*/ 76200 h 76200"/>
                      <a:gd name="connsiteX2" fmla="*/ 112741 w 112741"/>
                      <a:gd name="connsiteY2" fmla="*/ 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741" h="76200">
                        <a:moveTo>
                          <a:pt x="0" y="37061"/>
                        </a:moveTo>
                        <a:lnTo>
                          <a:pt x="36541" y="76200"/>
                        </a:lnTo>
                        <a:lnTo>
                          <a:pt x="112741" y="0"/>
                        </a:lnTo>
                      </a:path>
                    </a:pathLst>
                  </a:custGeom>
                  <a:noFill/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BC554E-7B9C-0B4A-6582-0F9ED4010693}"/>
                  </a:ext>
                </a:extLst>
              </p:cNvPr>
              <p:cNvSpPr txBox="1"/>
              <p:nvPr/>
            </p:nvSpPr>
            <p:spPr>
              <a:xfrm>
                <a:off x="3496378" y="2206358"/>
                <a:ext cx="8579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팀 구성 </a:t>
                </a:r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8.21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71187A5-DEFD-CD5F-127C-10650A7F7374}"/>
                </a:ext>
              </a:extLst>
            </p:cNvPr>
            <p:cNvGrpSpPr/>
            <p:nvPr/>
          </p:nvGrpSpPr>
          <p:grpSpPr>
            <a:xfrm>
              <a:off x="3306024" y="2413970"/>
              <a:ext cx="3293807" cy="261610"/>
              <a:chOff x="3007449" y="2627994"/>
              <a:chExt cx="3293807" cy="26161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C4D0136-0948-AF5B-B995-4AB095F36B65}"/>
                  </a:ext>
                </a:extLst>
              </p:cNvPr>
              <p:cNvGrpSpPr/>
              <p:nvPr/>
            </p:nvGrpSpPr>
            <p:grpSpPr>
              <a:xfrm>
                <a:off x="3007449" y="2628234"/>
                <a:ext cx="936000" cy="257859"/>
                <a:chOff x="2877043" y="2468784"/>
                <a:chExt cx="936000" cy="257859"/>
              </a:xfrm>
            </p:grpSpPr>
            <p:sp>
              <p:nvSpPr>
                <p:cNvPr id="14" name="모서리가 둥근 직사각형 27">
                  <a:extLst>
                    <a:ext uri="{FF2B5EF4-FFF2-40B4-BE49-F238E27FC236}">
                      <a16:creationId xmlns:a16="http://schemas.microsoft.com/office/drawing/2014/main" id="{8189C7D1-4A26-01C6-6C7E-734539F82727}"/>
                    </a:ext>
                  </a:extLst>
                </p:cNvPr>
                <p:cNvSpPr/>
                <p:nvPr/>
              </p:nvSpPr>
              <p:spPr>
                <a:xfrm>
                  <a:off x="2877043" y="2562500"/>
                  <a:ext cx="936000" cy="7042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9BFB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6064011D-AB27-137F-2AC6-CC200DCCFE81}"/>
                    </a:ext>
                  </a:extLst>
                </p:cNvPr>
                <p:cNvGrpSpPr/>
                <p:nvPr/>
              </p:nvGrpSpPr>
              <p:grpSpPr>
                <a:xfrm>
                  <a:off x="3192090" y="2468784"/>
                  <a:ext cx="257859" cy="257859"/>
                  <a:chOff x="8144323" y="1488344"/>
                  <a:chExt cx="257859" cy="257859"/>
                </a:xfrm>
              </p:grpSpPr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CA1DE3-0E2F-F88A-BD17-E8CFB3D10984}"/>
                      </a:ext>
                    </a:extLst>
                  </p:cNvPr>
                  <p:cNvSpPr/>
                  <p:nvPr/>
                </p:nvSpPr>
                <p:spPr>
                  <a:xfrm>
                    <a:off x="8144323" y="1488344"/>
                    <a:ext cx="257859" cy="257859"/>
                  </a:xfrm>
                  <a:prstGeom prst="ellipse">
                    <a:avLst/>
                  </a:prstGeom>
                  <a:solidFill>
                    <a:srgbClr val="3C3F46"/>
                  </a:solidFill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6E10C75D-9B1A-8B20-5941-05135CBAFAA4}"/>
                      </a:ext>
                    </a:extLst>
                  </p:cNvPr>
                  <p:cNvSpPr/>
                  <p:nvPr/>
                </p:nvSpPr>
                <p:spPr>
                  <a:xfrm>
                    <a:off x="8193038" y="1556751"/>
                    <a:ext cx="179090" cy="121045"/>
                  </a:xfrm>
                  <a:custGeom>
                    <a:avLst/>
                    <a:gdLst>
                      <a:gd name="connsiteX0" fmla="*/ 0 w 123825"/>
                      <a:gd name="connsiteY0" fmla="*/ 19050 h 76200"/>
                      <a:gd name="connsiteX1" fmla="*/ 47625 w 123825"/>
                      <a:gd name="connsiteY1" fmla="*/ 76200 h 76200"/>
                      <a:gd name="connsiteX2" fmla="*/ 123825 w 123825"/>
                      <a:gd name="connsiteY2" fmla="*/ 0 h 76200"/>
                      <a:gd name="connsiteX0" fmla="*/ 0 w 112741"/>
                      <a:gd name="connsiteY0" fmla="*/ 37061 h 76200"/>
                      <a:gd name="connsiteX1" fmla="*/ 36541 w 112741"/>
                      <a:gd name="connsiteY1" fmla="*/ 76200 h 76200"/>
                      <a:gd name="connsiteX2" fmla="*/ 112741 w 112741"/>
                      <a:gd name="connsiteY2" fmla="*/ 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741" h="76200">
                        <a:moveTo>
                          <a:pt x="0" y="37061"/>
                        </a:moveTo>
                        <a:lnTo>
                          <a:pt x="36541" y="76200"/>
                        </a:lnTo>
                        <a:lnTo>
                          <a:pt x="112741" y="0"/>
                        </a:lnTo>
                      </a:path>
                    </a:pathLst>
                  </a:custGeom>
                  <a:noFill/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5EFBA-6192-DDB7-6ED2-57E4D295692A}"/>
                  </a:ext>
                </a:extLst>
              </p:cNvPr>
              <p:cNvSpPr txBox="1"/>
              <p:nvPr/>
            </p:nvSpPr>
            <p:spPr>
              <a:xfrm>
                <a:off x="3914064" y="2627994"/>
                <a:ext cx="2387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주제 선정 및 수행계획서 제출</a:t>
                </a:r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8.21~8.24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6080ED1-6A5C-7583-64DA-435E33BCE56E}"/>
              </a:ext>
            </a:extLst>
          </p:cNvPr>
          <p:cNvGrpSpPr/>
          <p:nvPr/>
        </p:nvGrpSpPr>
        <p:grpSpPr>
          <a:xfrm>
            <a:off x="4208188" y="2945857"/>
            <a:ext cx="3859574" cy="756129"/>
            <a:chOff x="4208188" y="2936332"/>
            <a:chExt cx="3859574" cy="756129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F854521-32D1-C9D3-E7E2-47C54F76C297}"/>
                </a:ext>
              </a:extLst>
            </p:cNvPr>
            <p:cNvGrpSpPr/>
            <p:nvPr/>
          </p:nvGrpSpPr>
          <p:grpSpPr>
            <a:xfrm>
              <a:off x="4208188" y="2936332"/>
              <a:ext cx="3368921" cy="261610"/>
              <a:chOff x="4208188" y="3003007"/>
              <a:chExt cx="3368921" cy="26161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AA44081-783F-D29E-9FDC-F31E19727F01}"/>
                  </a:ext>
                </a:extLst>
              </p:cNvPr>
              <p:cNvGrpSpPr/>
              <p:nvPr/>
            </p:nvGrpSpPr>
            <p:grpSpPr>
              <a:xfrm>
                <a:off x="4208188" y="3004565"/>
                <a:ext cx="1728000" cy="257859"/>
                <a:chOff x="2933029" y="2468784"/>
                <a:chExt cx="1728000" cy="257859"/>
              </a:xfrm>
            </p:grpSpPr>
            <p:sp>
              <p:nvSpPr>
                <p:cNvPr id="29" name="모서리가 둥근 직사각형 27">
                  <a:extLst>
                    <a:ext uri="{FF2B5EF4-FFF2-40B4-BE49-F238E27FC236}">
                      <a16:creationId xmlns:a16="http://schemas.microsoft.com/office/drawing/2014/main" id="{333297BF-5667-FEC3-E578-F8B5D0366F94}"/>
                    </a:ext>
                  </a:extLst>
                </p:cNvPr>
                <p:cNvSpPr/>
                <p:nvPr/>
              </p:nvSpPr>
              <p:spPr>
                <a:xfrm>
                  <a:off x="2933029" y="2562500"/>
                  <a:ext cx="1728000" cy="7042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9BFB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0BD82AB-D0A9-40B6-6CB3-73D5B2D86306}"/>
                    </a:ext>
                  </a:extLst>
                </p:cNvPr>
                <p:cNvGrpSpPr/>
                <p:nvPr/>
              </p:nvGrpSpPr>
              <p:grpSpPr>
                <a:xfrm>
                  <a:off x="3667949" y="2468784"/>
                  <a:ext cx="257859" cy="257859"/>
                  <a:chOff x="8620182" y="1488344"/>
                  <a:chExt cx="257859" cy="257859"/>
                </a:xfrm>
              </p:grpSpPr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94D32301-B98D-BAB1-6516-80882BC86769}"/>
                      </a:ext>
                    </a:extLst>
                  </p:cNvPr>
                  <p:cNvSpPr/>
                  <p:nvPr/>
                </p:nvSpPr>
                <p:spPr>
                  <a:xfrm>
                    <a:off x="8620182" y="1488344"/>
                    <a:ext cx="257859" cy="257859"/>
                  </a:xfrm>
                  <a:prstGeom prst="ellipse">
                    <a:avLst/>
                  </a:prstGeom>
                  <a:solidFill>
                    <a:srgbClr val="3C3F46"/>
                  </a:solidFill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7A089B64-A6FE-C4A6-D02B-A87D65BFDF87}"/>
                      </a:ext>
                    </a:extLst>
                  </p:cNvPr>
                  <p:cNvSpPr/>
                  <p:nvPr/>
                </p:nvSpPr>
                <p:spPr>
                  <a:xfrm>
                    <a:off x="8659566" y="1556751"/>
                    <a:ext cx="179090" cy="121045"/>
                  </a:xfrm>
                  <a:custGeom>
                    <a:avLst/>
                    <a:gdLst>
                      <a:gd name="connsiteX0" fmla="*/ 0 w 123825"/>
                      <a:gd name="connsiteY0" fmla="*/ 19050 h 76200"/>
                      <a:gd name="connsiteX1" fmla="*/ 47625 w 123825"/>
                      <a:gd name="connsiteY1" fmla="*/ 76200 h 76200"/>
                      <a:gd name="connsiteX2" fmla="*/ 123825 w 123825"/>
                      <a:gd name="connsiteY2" fmla="*/ 0 h 76200"/>
                      <a:gd name="connsiteX0" fmla="*/ 0 w 112741"/>
                      <a:gd name="connsiteY0" fmla="*/ 37061 h 76200"/>
                      <a:gd name="connsiteX1" fmla="*/ 36541 w 112741"/>
                      <a:gd name="connsiteY1" fmla="*/ 76200 h 76200"/>
                      <a:gd name="connsiteX2" fmla="*/ 112741 w 112741"/>
                      <a:gd name="connsiteY2" fmla="*/ 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741" h="76200">
                        <a:moveTo>
                          <a:pt x="0" y="37061"/>
                        </a:moveTo>
                        <a:lnTo>
                          <a:pt x="36541" y="76200"/>
                        </a:lnTo>
                        <a:lnTo>
                          <a:pt x="112741" y="0"/>
                        </a:lnTo>
                      </a:path>
                    </a:pathLst>
                  </a:custGeom>
                  <a:noFill/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9BCF9E-6DC7-0441-D0CB-B7679D9720D2}"/>
                  </a:ext>
                </a:extLst>
              </p:cNvPr>
              <p:cNvSpPr txBox="1"/>
              <p:nvPr/>
            </p:nvSpPr>
            <p:spPr>
              <a:xfrm>
                <a:off x="5954549" y="3003007"/>
                <a:ext cx="16225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설계 산출물 작성 </a:t>
                </a:r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8.24~9.7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8F0385-65CE-D31F-B0A2-B91000F37F8B}"/>
                </a:ext>
              </a:extLst>
            </p:cNvPr>
            <p:cNvGrpSpPr/>
            <p:nvPr/>
          </p:nvGrpSpPr>
          <p:grpSpPr>
            <a:xfrm>
              <a:off x="5885503" y="3425031"/>
              <a:ext cx="2182259" cy="267430"/>
              <a:chOff x="5885503" y="3405981"/>
              <a:chExt cx="2182259" cy="26743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6F4EDFC-CDDC-7131-5E34-88CA0585FD05}"/>
                  </a:ext>
                </a:extLst>
              </p:cNvPr>
              <p:cNvGrpSpPr/>
              <p:nvPr/>
            </p:nvGrpSpPr>
            <p:grpSpPr>
              <a:xfrm>
                <a:off x="5885503" y="3415552"/>
                <a:ext cx="720000" cy="257859"/>
                <a:chOff x="2877043" y="2468784"/>
                <a:chExt cx="720000" cy="257859"/>
              </a:xfrm>
            </p:grpSpPr>
            <p:sp>
              <p:nvSpPr>
                <p:cNvPr id="39" name="모서리가 둥근 직사각형 27">
                  <a:extLst>
                    <a:ext uri="{FF2B5EF4-FFF2-40B4-BE49-F238E27FC236}">
                      <a16:creationId xmlns:a16="http://schemas.microsoft.com/office/drawing/2014/main" id="{D5123613-4841-50C4-F3DF-FD6452737CB2}"/>
                    </a:ext>
                  </a:extLst>
                </p:cNvPr>
                <p:cNvSpPr/>
                <p:nvPr/>
              </p:nvSpPr>
              <p:spPr>
                <a:xfrm>
                  <a:off x="2877043" y="2562500"/>
                  <a:ext cx="720000" cy="7042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9BFB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9E23F5A9-C59C-1674-522F-0861F413CBF0}"/>
                    </a:ext>
                  </a:extLst>
                </p:cNvPr>
                <p:cNvGrpSpPr/>
                <p:nvPr/>
              </p:nvGrpSpPr>
              <p:grpSpPr>
                <a:xfrm>
                  <a:off x="3108113" y="2468784"/>
                  <a:ext cx="257859" cy="257859"/>
                  <a:chOff x="8060346" y="1488344"/>
                  <a:chExt cx="257859" cy="257859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D4EAFE92-90D1-C50A-CF15-A11A05D852E6}"/>
                      </a:ext>
                    </a:extLst>
                  </p:cNvPr>
                  <p:cNvSpPr/>
                  <p:nvPr/>
                </p:nvSpPr>
                <p:spPr>
                  <a:xfrm>
                    <a:off x="8060346" y="1488344"/>
                    <a:ext cx="257859" cy="257859"/>
                  </a:xfrm>
                  <a:prstGeom prst="ellipse">
                    <a:avLst/>
                  </a:prstGeom>
                  <a:solidFill>
                    <a:srgbClr val="3C3F46"/>
                  </a:solidFill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AACB0C6-E3FB-A3FF-2D33-D8F7CD0DF30F}"/>
                      </a:ext>
                    </a:extLst>
                  </p:cNvPr>
                  <p:cNvSpPr/>
                  <p:nvPr/>
                </p:nvSpPr>
                <p:spPr>
                  <a:xfrm>
                    <a:off x="8099730" y="1556751"/>
                    <a:ext cx="179090" cy="121045"/>
                  </a:xfrm>
                  <a:custGeom>
                    <a:avLst/>
                    <a:gdLst>
                      <a:gd name="connsiteX0" fmla="*/ 0 w 123825"/>
                      <a:gd name="connsiteY0" fmla="*/ 19050 h 76200"/>
                      <a:gd name="connsiteX1" fmla="*/ 47625 w 123825"/>
                      <a:gd name="connsiteY1" fmla="*/ 76200 h 76200"/>
                      <a:gd name="connsiteX2" fmla="*/ 123825 w 123825"/>
                      <a:gd name="connsiteY2" fmla="*/ 0 h 76200"/>
                      <a:gd name="connsiteX0" fmla="*/ 0 w 112741"/>
                      <a:gd name="connsiteY0" fmla="*/ 37061 h 76200"/>
                      <a:gd name="connsiteX1" fmla="*/ 36541 w 112741"/>
                      <a:gd name="connsiteY1" fmla="*/ 76200 h 76200"/>
                      <a:gd name="connsiteX2" fmla="*/ 112741 w 112741"/>
                      <a:gd name="connsiteY2" fmla="*/ 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741" h="76200">
                        <a:moveTo>
                          <a:pt x="0" y="37061"/>
                        </a:moveTo>
                        <a:lnTo>
                          <a:pt x="36541" y="76200"/>
                        </a:lnTo>
                        <a:lnTo>
                          <a:pt x="112741" y="0"/>
                        </a:lnTo>
                      </a:path>
                    </a:pathLst>
                  </a:custGeom>
                  <a:noFill/>
                  <a:ln w="25400">
                    <a:solidFill>
                      <a:srgbClr val="489B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9F424B-1BD0-B16E-8763-3EA7860291C8}"/>
                  </a:ext>
                </a:extLst>
              </p:cNvPr>
              <p:cNvSpPr txBox="1"/>
              <p:nvPr/>
            </p:nvSpPr>
            <p:spPr>
              <a:xfrm>
                <a:off x="6605502" y="3405981"/>
                <a:ext cx="1462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착수 발표</a:t>
                </a:r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9.7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6757675-90DA-3DC3-C380-FBA85992C6B5}"/>
              </a:ext>
            </a:extLst>
          </p:cNvPr>
          <p:cNvGrpSpPr/>
          <p:nvPr/>
        </p:nvGrpSpPr>
        <p:grpSpPr>
          <a:xfrm>
            <a:off x="6628458" y="5395056"/>
            <a:ext cx="4634830" cy="702478"/>
            <a:chOff x="6733233" y="5395056"/>
            <a:chExt cx="4634830" cy="70247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7A05975-465E-5C15-AA63-45A0FBFAA526}"/>
                </a:ext>
              </a:extLst>
            </p:cNvPr>
            <p:cNvGrpSpPr/>
            <p:nvPr/>
          </p:nvGrpSpPr>
          <p:grpSpPr>
            <a:xfrm>
              <a:off x="6733233" y="5395056"/>
              <a:ext cx="4130317" cy="261610"/>
              <a:chOff x="3041397" y="4147538"/>
              <a:chExt cx="4130317" cy="261610"/>
            </a:xfrm>
          </p:grpSpPr>
          <p:sp>
            <p:nvSpPr>
              <p:cNvPr id="59" name="모서리가 둥근 직사각형 27">
                <a:extLst>
                  <a:ext uri="{FF2B5EF4-FFF2-40B4-BE49-F238E27FC236}">
                    <a16:creationId xmlns:a16="http://schemas.microsoft.com/office/drawing/2014/main" id="{3AC96658-EDE5-A0B8-79A2-E2185E759E2E}"/>
                  </a:ext>
                </a:extLst>
              </p:cNvPr>
              <p:cNvSpPr/>
              <p:nvPr/>
            </p:nvSpPr>
            <p:spPr>
              <a:xfrm>
                <a:off x="6019714" y="4245716"/>
                <a:ext cx="1152000" cy="7042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489BFB"/>
                </a:solidFill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0F629-6C2D-2849-1DA7-D314750D7DEB}"/>
                  </a:ext>
                </a:extLst>
              </p:cNvPr>
              <p:cNvSpPr txBox="1"/>
              <p:nvPr/>
            </p:nvSpPr>
            <p:spPr>
              <a:xfrm>
                <a:off x="3041397" y="4147538"/>
                <a:ext cx="29979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10.6~10.17 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테스트 및 시연 서버로의 배포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E2E3889-FC02-AB90-3DB5-1C20E155850C}"/>
                </a:ext>
              </a:extLst>
            </p:cNvPr>
            <p:cNvGrpSpPr/>
            <p:nvPr/>
          </p:nvGrpSpPr>
          <p:grpSpPr>
            <a:xfrm>
              <a:off x="9315243" y="5835924"/>
              <a:ext cx="2052820" cy="261610"/>
              <a:chOff x="4777794" y="4147538"/>
              <a:chExt cx="2052820" cy="261610"/>
            </a:xfrm>
          </p:grpSpPr>
          <p:sp>
            <p:nvSpPr>
              <p:cNvPr id="62" name="모서리가 둥근 직사각형 27">
                <a:extLst>
                  <a:ext uri="{FF2B5EF4-FFF2-40B4-BE49-F238E27FC236}">
                    <a16:creationId xmlns:a16="http://schemas.microsoft.com/office/drawing/2014/main" id="{5320F25F-4AD0-054F-D90A-3AE99101354C}"/>
                  </a:ext>
                </a:extLst>
              </p:cNvPr>
              <p:cNvSpPr/>
              <p:nvPr/>
            </p:nvSpPr>
            <p:spPr>
              <a:xfrm>
                <a:off x="6362614" y="4245716"/>
                <a:ext cx="468000" cy="7042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489BFB"/>
                </a:solidFill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F7D3C4-349D-CAA6-F37E-5678778019D3}"/>
                  </a:ext>
                </a:extLst>
              </p:cNvPr>
              <p:cNvSpPr txBox="1"/>
              <p:nvPr/>
            </p:nvSpPr>
            <p:spPr>
              <a:xfrm>
                <a:off x="4777794" y="4147538"/>
                <a:ext cx="16017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10/17 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최종 발표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32EBCF5-848A-81DC-C2D5-21860340E049}"/>
              </a:ext>
            </a:extLst>
          </p:cNvPr>
          <p:cNvGrpSpPr/>
          <p:nvPr/>
        </p:nvGrpSpPr>
        <p:grpSpPr>
          <a:xfrm>
            <a:off x="4687322" y="3932347"/>
            <a:ext cx="4859922" cy="1172415"/>
            <a:chOff x="4687322" y="3941872"/>
            <a:chExt cx="4859922" cy="117241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C27D7FE-819A-47BC-D5A0-6A72544BD0F8}"/>
                </a:ext>
              </a:extLst>
            </p:cNvPr>
            <p:cNvGrpSpPr/>
            <p:nvPr/>
          </p:nvGrpSpPr>
          <p:grpSpPr>
            <a:xfrm>
              <a:off x="5071173" y="4392688"/>
              <a:ext cx="4476071" cy="261610"/>
              <a:chOff x="4369580" y="4470002"/>
              <a:chExt cx="4476071" cy="261610"/>
            </a:xfrm>
          </p:grpSpPr>
          <p:sp>
            <p:nvSpPr>
              <p:cNvPr id="48" name="모서리가 둥근 직사각형 27">
                <a:extLst>
                  <a:ext uri="{FF2B5EF4-FFF2-40B4-BE49-F238E27FC236}">
                    <a16:creationId xmlns:a16="http://schemas.microsoft.com/office/drawing/2014/main" id="{1F959DEC-DBBF-31A4-C602-44008015C1A8}"/>
                  </a:ext>
                </a:extLst>
              </p:cNvPr>
              <p:cNvSpPr/>
              <p:nvPr/>
            </p:nvSpPr>
            <p:spPr>
              <a:xfrm>
                <a:off x="6793651" y="4558849"/>
                <a:ext cx="2052000" cy="7042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489BFB"/>
                </a:solidFill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defRPr/>
                </a:pP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EE8B8DD-7A10-C352-DA40-B0BEF25683F0}"/>
                  </a:ext>
                </a:extLst>
              </p:cNvPr>
              <p:cNvSpPr txBox="1"/>
              <p:nvPr/>
            </p:nvSpPr>
            <p:spPr>
              <a:xfrm>
                <a:off x="4369580" y="4470002"/>
                <a:ext cx="24224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9.11~10.6 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산출물에 따른 개발</a:t>
                </a:r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_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로직</a:t>
                </a:r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3051919-5802-40DF-428C-374872ABD174}"/>
                </a:ext>
              </a:extLst>
            </p:cNvPr>
            <p:cNvGrpSpPr/>
            <p:nvPr/>
          </p:nvGrpSpPr>
          <p:grpSpPr>
            <a:xfrm>
              <a:off x="6301095" y="4852677"/>
              <a:ext cx="2562846" cy="261610"/>
              <a:chOff x="6894238" y="4792698"/>
              <a:chExt cx="2562846" cy="261610"/>
            </a:xfrm>
          </p:grpSpPr>
          <p:sp>
            <p:nvSpPr>
              <p:cNvPr id="53" name="모서리가 둥근 직사각형 27">
                <a:extLst>
                  <a:ext uri="{FF2B5EF4-FFF2-40B4-BE49-F238E27FC236}">
                    <a16:creationId xmlns:a16="http://schemas.microsoft.com/office/drawing/2014/main" id="{CFC4FD8C-9A82-0ECD-3F3C-37C8CDDCD62A}"/>
                  </a:ext>
                </a:extLst>
              </p:cNvPr>
              <p:cNvSpPr/>
              <p:nvPr/>
            </p:nvSpPr>
            <p:spPr>
              <a:xfrm>
                <a:off x="8737084" y="4882091"/>
                <a:ext cx="720000" cy="7042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489BFB"/>
                </a:solidFill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defRPr/>
                </a:pP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9BC1-5D48-36F3-C607-DBF10A46772B}"/>
                  </a:ext>
                </a:extLst>
              </p:cNvPr>
              <p:cNvSpPr txBox="1"/>
              <p:nvPr/>
            </p:nvSpPr>
            <p:spPr>
              <a:xfrm>
                <a:off x="6894238" y="4792698"/>
                <a:ext cx="18517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9.22 </a:t>
                </a:r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진행 보고 및 중간 테스트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7A7DFC4-5BDF-D1EE-BD26-E3053A1A630F}"/>
                </a:ext>
              </a:extLst>
            </p:cNvPr>
            <p:cNvGrpSpPr/>
            <p:nvPr/>
          </p:nvGrpSpPr>
          <p:grpSpPr>
            <a:xfrm>
              <a:off x="4687322" y="3941872"/>
              <a:ext cx="2828225" cy="261610"/>
              <a:chOff x="4687322" y="3960922"/>
              <a:chExt cx="2828225" cy="261610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AB38920-5500-417E-B73B-719CC8AED230}"/>
                  </a:ext>
                </a:extLst>
              </p:cNvPr>
              <p:cNvGrpSpPr/>
              <p:nvPr/>
            </p:nvGrpSpPr>
            <p:grpSpPr>
              <a:xfrm>
                <a:off x="4687322" y="3960922"/>
                <a:ext cx="2828225" cy="261610"/>
                <a:chOff x="4127489" y="4156869"/>
                <a:chExt cx="2828225" cy="261610"/>
              </a:xfrm>
            </p:grpSpPr>
            <p:sp>
              <p:nvSpPr>
                <p:cNvPr id="38" name="모서리가 둥근 직사각형 27">
                  <a:extLst>
                    <a:ext uri="{FF2B5EF4-FFF2-40B4-BE49-F238E27FC236}">
                      <a16:creationId xmlns:a16="http://schemas.microsoft.com/office/drawing/2014/main" id="{B29AE4DE-7966-CFA5-B55F-A7506FD47B2C}"/>
                    </a:ext>
                  </a:extLst>
                </p:cNvPr>
                <p:cNvSpPr/>
                <p:nvPr/>
              </p:nvSpPr>
              <p:spPr>
                <a:xfrm>
                  <a:off x="6019714" y="4245716"/>
                  <a:ext cx="936000" cy="70428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solidFill>
                    <a:srgbClr val="489BFB"/>
                  </a:solidFill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>
                    <a:defRPr/>
                  </a:pPr>
                  <a:endParaRPr lang="ko-KR" altLang="en-US" sz="16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B317BCB-4B3B-026F-B9CB-1E3FB05276E5}"/>
                    </a:ext>
                  </a:extLst>
                </p:cNvPr>
                <p:cNvSpPr txBox="1"/>
                <p:nvPr/>
              </p:nvSpPr>
              <p:spPr>
                <a:xfrm>
                  <a:off x="4127489" y="4156869"/>
                  <a:ext cx="19094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9.7~9.11 </a:t>
                  </a:r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산출물에 따른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UI </a:t>
                  </a:r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구현</a:t>
                  </a:r>
                  <a:endPara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67" name="모서리가 둥근 직사각형 27">
                <a:extLst>
                  <a:ext uri="{FF2B5EF4-FFF2-40B4-BE49-F238E27FC236}">
                    <a16:creationId xmlns:a16="http://schemas.microsoft.com/office/drawing/2014/main" id="{06E81627-A2FD-66C7-8E47-8569DBBCF200}"/>
                  </a:ext>
                </a:extLst>
              </p:cNvPr>
              <p:cNvSpPr/>
              <p:nvPr/>
            </p:nvSpPr>
            <p:spPr>
              <a:xfrm>
                <a:off x="6579548" y="4050023"/>
                <a:ext cx="376084" cy="70428"/>
              </a:xfrm>
              <a:prstGeom prst="roundRect">
                <a:avLst>
                  <a:gd name="adj" fmla="val 50000"/>
                </a:avLst>
              </a:prstGeom>
              <a:solidFill>
                <a:srgbClr val="489BFB"/>
              </a:solidFill>
              <a:ln w="19050"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defRPr/>
                </a:pP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83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소개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20309E-0AB8-FADD-04B9-DB321F0D0D04}"/>
              </a:ext>
            </a:extLst>
          </p:cNvPr>
          <p:cNvGrpSpPr/>
          <p:nvPr/>
        </p:nvGrpSpPr>
        <p:grpSpPr>
          <a:xfrm>
            <a:off x="3755330" y="1614977"/>
            <a:ext cx="4681339" cy="2182366"/>
            <a:chOff x="768642" y="1374948"/>
            <a:chExt cx="5695658" cy="26552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3B55A1-15F0-A236-B1D4-261CDDC89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7730"/>
            <a:stretch/>
          </p:blipFill>
          <p:spPr>
            <a:xfrm>
              <a:off x="768642" y="1374948"/>
              <a:ext cx="5695658" cy="259673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CEF57C-19BA-B45F-FC96-2860B6417BAE}"/>
                </a:ext>
              </a:extLst>
            </p:cNvPr>
            <p:cNvSpPr/>
            <p:nvPr/>
          </p:nvSpPr>
          <p:spPr>
            <a:xfrm>
              <a:off x="863555" y="2865121"/>
              <a:ext cx="1841545" cy="1165053"/>
            </a:xfrm>
            <a:prstGeom prst="rect">
              <a:avLst/>
            </a:prstGeom>
            <a:solidFill>
              <a:srgbClr val="557CF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9BFB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E1A175-2CA7-CA21-5420-3AE3622E3FD5}"/>
              </a:ext>
            </a:extLst>
          </p:cNvPr>
          <p:cNvSpPr txBox="1"/>
          <p:nvPr/>
        </p:nvSpPr>
        <p:spPr>
          <a:xfrm>
            <a:off x="4601524" y="3868260"/>
            <a:ext cx="3226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1. 2020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보건의료정보화 실태조사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보건복지부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64202-A707-6776-E84C-AECEB4736239}"/>
              </a:ext>
            </a:extLst>
          </p:cNvPr>
          <p:cNvSpPr txBox="1"/>
          <p:nvPr/>
        </p:nvSpPr>
        <p:spPr>
          <a:xfrm>
            <a:off x="2873498" y="5899790"/>
            <a:ext cx="6682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전자의무기록</a:t>
            </a:r>
            <a:r>
              <a:rPr lang="en-US" altLang="ko-KR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(EMR) </a:t>
            </a:r>
            <a:r>
              <a:rPr lang="ko-KR" altLang="en-US" sz="1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시스템하에서</a:t>
            </a:r>
            <a:r>
              <a:rPr lang="ko-KR" altLang="en-US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간호사의 만족도와 직무스트레스에 관한 연구 </a:t>
            </a:r>
            <a:r>
              <a:rPr lang="en-US" altLang="ko-KR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대한경영학회 </a:t>
            </a:r>
            <a:r>
              <a:rPr lang="en-US" altLang="ko-KR" sz="1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2015</a:t>
            </a:r>
            <a:endParaRPr lang="en-US" altLang="ko-KR" sz="1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F2226D-BCE7-F61A-A095-580012828749}"/>
              </a:ext>
            </a:extLst>
          </p:cNvPr>
          <p:cNvGrpSpPr/>
          <p:nvPr/>
        </p:nvGrpSpPr>
        <p:grpSpPr>
          <a:xfrm>
            <a:off x="2768947" y="4487944"/>
            <a:ext cx="6682740" cy="1348346"/>
            <a:chOff x="2768947" y="4310144"/>
            <a:chExt cx="6682740" cy="13483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2C2373-0294-9606-C058-F852BD84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922" y="4392173"/>
              <a:ext cx="6590953" cy="126631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AB77CC-43C8-F7EC-9870-E32C032C7165}"/>
                </a:ext>
              </a:extLst>
            </p:cNvPr>
            <p:cNvSpPr/>
            <p:nvPr/>
          </p:nvSpPr>
          <p:spPr>
            <a:xfrm>
              <a:off x="3784466" y="4441364"/>
              <a:ext cx="3973261" cy="159759"/>
            </a:xfrm>
            <a:prstGeom prst="rect">
              <a:avLst/>
            </a:prstGeom>
            <a:solidFill>
              <a:srgbClr val="557CF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A364C2-93B3-50FF-4227-153F955AE6B4}"/>
                </a:ext>
              </a:extLst>
            </p:cNvPr>
            <p:cNvSpPr/>
            <p:nvPr/>
          </p:nvSpPr>
          <p:spPr>
            <a:xfrm>
              <a:off x="2768947" y="4310144"/>
              <a:ext cx="6682740" cy="1332629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9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소개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20309E-0AB8-FADD-04B9-DB321F0D0D04}"/>
              </a:ext>
            </a:extLst>
          </p:cNvPr>
          <p:cNvGrpSpPr/>
          <p:nvPr/>
        </p:nvGrpSpPr>
        <p:grpSpPr>
          <a:xfrm>
            <a:off x="3755330" y="1614977"/>
            <a:ext cx="4681339" cy="2182366"/>
            <a:chOff x="768642" y="1374948"/>
            <a:chExt cx="5695658" cy="26552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3B55A1-15F0-A236-B1D4-261CDDC89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7730"/>
            <a:stretch/>
          </p:blipFill>
          <p:spPr>
            <a:xfrm>
              <a:off x="768642" y="1374948"/>
              <a:ext cx="5695658" cy="259673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CEF57C-19BA-B45F-FC96-2860B6417BAE}"/>
                </a:ext>
              </a:extLst>
            </p:cNvPr>
            <p:cNvSpPr/>
            <p:nvPr/>
          </p:nvSpPr>
          <p:spPr>
            <a:xfrm>
              <a:off x="863555" y="2865121"/>
              <a:ext cx="1841545" cy="1165053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E1A175-2CA7-CA21-5420-3AE3622E3FD5}"/>
              </a:ext>
            </a:extLst>
          </p:cNvPr>
          <p:cNvSpPr txBox="1"/>
          <p:nvPr/>
        </p:nvSpPr>
        <p:spPr>
          <a:xfrm>
            <a:off x="4601524" y="3868260"/>
            <a:ext cx="3226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보건의료정보화 실태조사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보건복지부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64202-A707-6776-E84C-AECEB4736239}"/>
              </a:ext>
            </a:extLst>
          </p:cNvPr>
          <p:cNvSpPr txBox="1"/>
          <p:nvPr/>
        </p:nvSpPr>
        <p:spPr>
          <a:xfrm>
            <a:off x="2873498" y="5899790"/>
            <a:ext cx="6682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전자의무기록</a:t>
            </a:r>
            <a:r>
              <a:rPr lang="en-US" altLang="ko-KR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(EMR) </a:t>
            </a:r>
            <a:r>
              <a:rPr lang="ko-KR" altLang="en-US" sz="1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시스템하에서</a:t>
            </a:r>
            <a:r>
              <a:rPr lang="ko-KR" altLang="en-US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간호사의 만족도와 직무스트레스에 관한 연구 </a:t>
            </a:r>
            <a:r>
              <a:rPr lang="en-US" altLang="ko-KR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대한경영학회 </a:t>
            </a:r>
            <a:r>
              <a:rPr lang="en-US" altLang="ko-KR" sz="1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2015</a:t>
            </a:r>
            <a:endParaRPr lang="en-US" altLang="ko-KR" sz="1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F2226D-BCE7-F61A-A095-580012828749}"/>
              </a:ext>
            </a:extLst>
          </p:cNvPr>
          <p:cNvGrpSpPr/>
          <p:nvPr/>
        </p:nvGrpSpPr>
        <p:grpSpPr>
          <a:xfrm>
            <a:off x="2768947" y="4487944"/>
            <a:ext cx="6682740" cy="1348346"/>
            <a:chOff x="2768947" y="4310144"/>
            <a:chExt cx="6682740" cy="13483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2C2373-0294-9606-C058-F852BD84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922" y="4392173"/>
              <a:ext cx="6590953" cy="126631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AB77CC-43C8-F7EC-9870-E32C032C7165}"/>
                </a:ext>
              </a:extLst>
            </p:cNvPr>
            <p:cNvSpPr/>
            <p:nvPr/>
          </p:nvSpPr>
          <p:spPr>
            <a:xfrm>
              <a:off x="3784466" y="4441364"/>
              <a:ext cx="3973261" cy="159759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A364C2-93B3-50FF-4227-153F955AE6B4}"/>
                </a:ext>
              </a:extLst>
            </p:cNvPr>
            <p:cNvSpPr/>
            <p:nvPr/>
          </p:nvSpPr>
          <p:spPr>
            <a:xfrm>
              <a:off x="2768947" y="4310144"/>
              <a:ext cx="6682740" cy="1332629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1139CE-DC71-4862-951C-ABCCF28F55B5}"/>
              </a:ext>
            </a:extLst>
          </p:cNvPr>
          <p:cNvSpPr/>
          <p:nvPr/>
        </p:nvSpPr>
        <p:spPr>
          <a:xfrm>
            <a:off x="237740" y="237744"/>
            <a:ext cx="11954256" cy="66202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5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대부분의 병원에서 전자의무기록시스템을 도입하고 있는 현시점</a:t>
            </a:r>
            <a:r>
              <a:rPr lang="en-US" altLang="ko-KR" sz="25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2500" b="0" i="1" u="sng" dirty="0">
                <a:solidFill>
                  <a:schemeClr val="accent4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쉽고 직관적인 </a:t>
            </a:r>
            <a:r>
              <a:rPr lang="en-US" altLang="ko-KR" sz="2500" b="0" i="1" u="sng" dirty="0">
                <a:solidFill>
                  <a:schemeClr val="accent4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500" b="0" dirty="0">
                <a:solidFill>
                  <a:schemeClr val="accent4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</a:t>
            </a:r>
            <a:endParaRPr lang="en-US" altLang="ko-KR" sz="25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5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전자의무기록시스템 사용자들의 만족도 증진에 기여 가능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12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기능 설명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75E55B-9DFB-0AF8-6BE1-91D37D9C8DC5}"/>
              </a:ext>
            </a:extLst>
          </p:cNvPr>
          <p:cNvSpPr/>
          <p:nvPr/>
        </p:nvSpPr>
        <p:spPr>
          <a:xfrm>
            <a:off x="889478" y="2804082"/>
            <a:ext cx="2268000" cy="4496604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E4353D-F832-AC3A-014C-B72DAD17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78" y="1580300"/>
            <a:ext cx="1260000" cy="12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C298EC-16C8-7A31-1095-4A734B80277B}"/>
              </a:ext>
            </a:extLst>
          </p:cNvPr>
          <p:cNvSpPr txBox="1"/>
          <p:nvPr/>
        </p:nvSpPr>
        <p:spPr>
          <a:xfrm>
            <a:off x="1369428" y="3049564"/>
            <a:ext cx="130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진료과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1E2868-EF27-9F96-FB0E-D810619A5186}"/>
              </a:ext>
            </a:extLst>
          </p:cNvPr>
          <p:cNvSpPr txBox="1"/>
          <p:nvPr/>
        </p:nvSpPr>
        <p:spPr>
          <a:xfrm>
            <a:off x="952309" y="3617537"/>
            <a:ext cx="21423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진료 및 처방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개인정보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환자차트 작성 및 차트로그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촬영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물리치료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오더 검색 및 요청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제증명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 및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입퇴원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856BA2-5B33-8F02-27AA-1D4361382953}"/>
              </a:ext>
            </a:extLst>
          </p:cNvPr>
          <p:cNvSpPr/>
          <p:nvPr/>
        </p:nvSpPr>
        <p:spPr>
          <a:xfrm>
            <a:off x="3659829" y="2804081"/>
            <a:ext cx="2268000" cy="4496603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6075C3-6D4C-ADEB-2D43-7CE5FBFE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29" y="1588598"/>
            <a:ext cx="1260000" cy="12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086462-C0F6-FAD4-E510-F9407BCE8FA7}"/>
              </a:ext>
            </a:extLst>
          </p:cNvPr>
          <p:cNvSpPr txBox="1"/>
          <p:nvPr/>
        </p:nvSpPr>
        <p:spPr>
          <a:xfrm>
            <a:off x="4139779" y="3043043"/>
            <a:ext cx="130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간호과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12A0D3-AACA-0C0C-566F-E33C88AF33DF}"/>
              </a:ext>
            </a:extLst>
          </p:cNvPr>
          <p:cNvSpPr txBox="1"/>
          <p:nvPr/>
        </p:nvSpPr>
        <p:spPr>
          <a:xfrm>
            <a:off x="3724130" y="3617537"/>
            <a:ext cx="21393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오더에 따른 처치 수행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처치 결과 전송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의료소모품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재고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발주 요청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개인정보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입원 병동 및 침상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입원 내역 관리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D1D16F-F105-2990-E758-CE44AFD4184E}"/>
              </a:ext>
            </a:extLst>
          </p:cNvPr>
          <p:cNvSpPr/>
          <p:nvPr/>
        </p:nvSpPr>
        <p:spPr>
          <a:xfrm>
            <a:off x="6430180" y="2804082"/>
            <a:ext cx="2268000" cy="4496602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AC5E6-41B8-6CFB-147D-8FBE6546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0" y="1581188"/>
            <a:ext cx="1260000" cy="12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4C85CC-4BE9-9301-3E50-363D3D9FA0EC}"/>
              </a:ext>
            </a:extLst>
          </p:cNvPr>
          <p:cNvSpPr txBox="1"/>
          <p:nvPr/>
        </p:nvSpPr>
        <p:spPr>
          <a:xfrm>
            <a:off x="6742154" y="3036524"/>
            <a:ext cx="164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영상의학과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997E4-29FD-8007-0804-46A43864377D}"/>
              </a:ext>
            </a:extLst>
          </p:cNvPr>
          <p:cNvSpPr txBox="1"/>
          <p:nvPr/>
        </p:nvSpPr>
        <p:spPr>
          <a:xfrm>
            <a:off x="6493681" y="3617537"/>
            <a:ext cx="2140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오더에 따른 검사 진행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검사 결과 전송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개인정보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30B8E-084B-86D1-FAB6-868D5967F0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0"/>
          <a:stretch/>
        </p:blipFill>
        <p:spPr>
          <a:xfrm>
            <a:off x="9704530" y="1599852"/>
            <a:ext cx="1260000" cy="120292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C042B5-65EC-9CCB-2E06-787105DDE767}"/>
              </a:ext>
            </a:extLst>
          </p:cNvPr>
          <p:cNvSpPr/>
          <p:nvPr/>
        </p:nvSpPr>
        <p:spPr>
          <a:xfrm>
            <a:off x="9200530" y="2804081"/>
            <a:ext cx="2268000" cy="4496601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F8FE4-A0BA-D99D-5C11-0729BDD0231B}"/>
              </a:ext>
            </a:extLst>
          </p:cNvPr>
          <p:cNvSpPr txBox="1"/>
          <p:nvPr/>
        </p:nvSpPr>
        <p:spPr>
          <a:xfrm>
            <a:off x="9512504" y="3046565"/>
            <a:ext cx="164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물리치료과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B5870-DFA3-2FB5-162B-0317B2B0C159}"/>
              </a:ext>
            </a:extLst>
          </p:cNvPr>
          <p:cNvSpPr txBox="1"/>
          <p:nvPr/>
        </p:nvSpPr>
        <p:spPr>
          <a:xfrm>
            <a:off x="9264031" y="3617537"/>
            <a:ext cx="2140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오더에 따른 검사 진행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검사 결과 전송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베드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 개인정보 조회</a:t>
            </a:r>
          </a:p>
        </p:txBody>
      </p:sp>
    </p:spTree>
    <p:extLst>
      <p:ext uri="{BB962C8B-B14F-4D97-AF65-F5344CB8AC3E}">
        <p14:creationId xmlns:p14="http://schemas.microsoft.com/office/powerpoint/2010/main" val="321678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기능 설명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856BA2-5B33-8F02-27AA-1D4361382953}"/>
              </a:ext>
            </a:extLst>
          </p:cNvPr>
          <p:cNvSpPr/>
          <p:nvPr/>
        </p:nvSpPr>
        <p:spPr>
          <a:xfrm>
            <a:off x="3659829" y="2804081"/>
            <a:ext cx="2268000" cy="4496603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86462-C0F6-FAD4-E510-F9407BCE8FA7}"/>
              </a:ext>
            </a:extLst>
          </p:cNvPr>
          <p:cNvSpPr txBox="1"/>
          <p:nvPr/>
        </p:nvSpPr>
        <p:spPr>
          <a:xfrm>
            <a:off x="4139779" y="3043043"/>
            <a:ext cx="130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인사총무과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12A0D3-AACA-0C0C-566F-E33C88AF33DF}"/>
              </a:ext>
            </a:extLst>
          </p:cNvPr>
          <p:cNvSpPr txBox="1"/>
          <p:nvPr/>
        </p:nvSpPr>
        <p:spPr>
          <a:xfrm>
            <a:off x="3724130" y="3617537"/>
            <a:ext cx="21393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간호사가 주문 요청한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의료소모품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발주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의료소모품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발주 내역 확인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회원가입 승인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 처리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전직원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개인정보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관리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D1D16F-F105-2990-E758-CE44AFD4184E}"/>
              </a:ext>
            </a:extLst>
          </p:cNvPr>
          <p:cNvSpPr/>
          <p:nvPr/>
        </p:nvSpPr>
        <p:spPr>
          <a:xfrm>
            <a:off x="6430180" y="2804082"/>
            <a:ext cx="2268000" cy="4496602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C85CC-4BE9-9301-3E50-363D3D9FA0EC}"/>
              </a:ext>
            </a:extLst>
          </p:cNvPr>
          <p:cNvSpPr txBox="1"/>
          <p:nvPr/>
        </p:nvSpPr>
        <p:spPr>
          <a:xfrm>
            <a:off x="6742154" y="3036524"/>
            <a:ext cx="164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시스템 관리자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997E4-29FD-8007-0804-46A43864377D}"/>
              </a:ext>
            </a:extLst>
          </p:cNvPr>
          <p:cNvSpPr txBox="1"/>
          <p:nvPr/>
        </p:nvSpPr>
        <p:spPr>
          <a:xfrm>
            <a:off x="6493681" y="3617537"/>
            <a:ext cx="21409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권한 접근 가능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공통코드 관리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C042B5-65EC-9CCB-2E06-787105DDE767}"/>
              </a:ext>
            </a:extLst>
          </p:cNvPr>
          <p:cNvSpPr/>
          <p:nvPr/>
        </p:nvSpPr>
        <p:spPr>
          <a:xfrm>
            <a:off x="9200530" y="2804081"/>
            <a:ext cx="2268000" cy="4496601"/>
          </a:xfrm>
          <a:prstGeom prst="roundRect">
            <a:avLst>
              <a:gd name="adj" fmla="val 5702"/>
            </a:avLst>
          </a:prstGeom>
          <a:solidFill>
            <a:srgbClr val="D7EBFE"/>
          </a:solidFill>
          <a:ln>
            <a:noFill/>
          </a:ln>
          <a:effectLst>
            <a:outerShdw blurRad="152400" dist="381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F8FE4-A0BA-D99D-5C11-0729BDD0231B}"/>
              </a:ext>
            </a:extLst>
          </p:cNvPr>
          <p:cNvSpPr txBox="1"/>
          <p:nvPr/>
        </p:nvSpPr>
        <p:spPr>
          <a:xfrm>
            <a:off x="9512504" y="3046565"/>
            <a:ext cx="164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B5870-DFA3-2FB5-162B-0317B2B0C159}"/>
              </a:ext>
            </a:extLst>
          </p:cNvPr>
          <p:cNvSpPr txBox="1"/>
          <p:nvPr/>
        </p:nvSpPr>
        <p:spPr>
          <a:xfrm>
            <a:off x="9264031" y="3617537"/>
            <a:ext cx="2140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조회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원내 알림 수신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2CB9A1-2CFF-9C21-B6FE-CAA0C645E609}"/>
              </a:ext>
            </a:extLst>
          </p:cNvPr>
          <p:cNvGrpSpPr/>
          <p:nvPr/>
        </p:nvGrpSpPr>
        <p:grpSpPr>
          <a:xfrm>
            <a:off x="889478" y="1939067"/>
            <a:ext cx="2268000" cy="5361619"/>
            <a:chOff x="889478" y="1939067"/>
            <a:chExt cx="2268000" cy="536161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E75E55B-9DFB-0AF8-6BE1-91D37D9C8DC5}"/>
                </a:ext>
              </a:extLst>
            </p:cNvPr>
            <p:cNvSpPr/>
            <p:nvPr/>
          </p:nvSpPr>
          <p:spPr>
            <a:xfrm>
              <a:off x="889478" y="2804082"/>
              <a:ext cx="2268000" cy="4496604"/>
            </a:xfrm>
            <a:prstGeom prst="roundRect">
              <a:avLst>
                <a:gd name="adj" fmla="val 5702"/>
              </a:avLst>
            </a:prstGeom>
            <a:solidFill>
              <a:srgbClr val="D7EBFE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C298EC-16C8-7A31-1095-4A734B80277B}"/>
                </a:ext>
              </a:extLst>
            </p:cNvPr>
            <p:cNvSpPr txBox="1"/>
            <p:nvPr/>
          </p:nvSpPr>
          <p:spPr>
            <a:xfrm>
              <a:off x="1369428" y="3049564"/>
              <a:ext cx="1308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원무과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1E2868-EF27-9F96-FB0E-D810619A5186}"/>
                </a:ext>
              </a:extLst>
            </p:cNvPr>
            <p:cNvSpPr txBox="1"/>
            <p:nvPr/>
          </p:nvSpPr>
          <p:spPr>
            <a:xfrm>
              <a:off x="952309" y="3617537"/>
              <a:ext cx="2142339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신규 환자 등록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진료 접수 및 수납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제증명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문서 출력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SMS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문자 발송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공지사항 관리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455A738-E03A-1775-F4FA-86BF4A5D6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6" b="21925"/>
            <a:stretch/>
          </p:blipFill>
          <p:spPr>
            <a:xfrm>
              <a:off x="1393478" y="1939067"/>
              <a:ext cx="1260000" cy="88275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1988C9-2065-33EC-D54D-A5E36B763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2"/>
          <a:stretch/>
        </p:blipFill>
        <p:spPr>
          <a:xfrm>
            <a:off x="4163829" y="1621663"/>
            <a:ext cx="1260000" cy="11919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1B3B44-E6B6-AAE5-7CF1-D117FA7AF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0" y="1561820"/>
            <a:ext cx="1260000" cy="12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139C18-7472-783D-043D-F3D78FF0D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30" y="154408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수행계획서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8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DDIT 402 TEAM1 FINAL PROJECT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1600" i="1" dirty="0">
              <a:solidFill>
                <a:prstClr val="whit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8C6069-2A9E-6285-39B6-B6EDACEC05EC}"/>
              </a:ext>
            </a:extLst>
          </p:cNvPr>
          <p:cNvGrpSpPr/>
          <p:nvPr/>
        </p:nvGrpSpPr>
        <p:grpSpPr>
          <a:xfrm>
            <a:off x="2000838" y="1289884"/>
            <a:ext cx="8190324" cy="5154533"/>
            <a:chOff x="2231392" y="1289884"/>
            <a:chExt cx="8190324" cy="515453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2FB4E5A-451F-1244-314F-6D17BB596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8"/>
            <a:stretch/>
          </p:blipFill>
          <p:spPr>
            <a:xfrm>
              <a:off x="2231392" y="1293009"/>
              <a:ext cx="3627385" cy="514828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062E383-8284-6585-6564-65CCC048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" t="346" b="177"/>
            <a:stretch/>
          </p:blipFill>
          <p:spPr>
            <a:xfrm>
              <a:off x="6766575" y="1289884"/>
              <a:ext cx="3655141" cy="515453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164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666</Words>
  <Application>Microsoft Office PowerPoint</Application>
  <PresentationFormat>와이드스크린</PresentationFormat>
  <Paragraphs>216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SB 어그로 Bold</vt:lpstr>
      <vt:lpstr>나눔스퀘어 Bold</vt:lpstr>
      <vt:lpstr>나눔스퀘어 ExtraBold</vt:lpstr>
      <vt:lpstr>맑은 고딕</vt:lpstr>
      <vt:lpstr>에스코어 드림 3 Light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yerin kim</dc:creator>
  <cp:lastModifiedBy>yerin kim</cp:lastModifiedBy>
  <cp:revision>40</cp:revision>
  <dcterms:created xsi:type="dcterms:W3CDTF">2023-09-04T07:02:53Z</dcterms:created>
  <dcterms:modified xsi:type="dcterms:W3CDTF">2023-09-06T10:28:57Z</dcterms:modified>
</cp:coreProperties>
</file>